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65" r:id="rId5"/>
  </p:sldMasterIdLst>
  <p:notesMasterIdLst>
    <p:notesMasterId r:id="rId46"/>
  </p:notesMasterIdLst>
  <p:handoutMasterIdLst>
    <p:handoutMasterId r:id="rId47"/>
  </p:handoutMasterIdLst>
  <p:sldIdLst>
    <p:sldId id="542" r:id="rId6"/>
    <p:sldId id="507" r:id="rId7"/>
    <p:sldId id="495" r:id="rId8"/>
    <p:sldId id="510" r:id="rId9"/>
    <p:sldId id="501" r:id="rId10"/>
    <p:sldId id="500" r:id="rId11"/>
    <p:sldId id="374" r:id="rId12"/>
    <p:sldId id="574" r:id="rId13"/>
    <p:sldId id="543" r:id="rId14"/>
    <p:sldId id="544" r:id="rId15"/>
    <p:sldId id="545" r:id="rId16"/>
    <p:sldId id="549" r:id="rId17"/>
    <p:sldId id="546" r:id="rId18"/>
    <p:sldId id="547" r:id="rId19"/>
    <p:sldId id="548" r:id="rId20"/>
    <p:sldId id="550" r:id="rId21"/>
    <p:sldId id="551" r:id="rId22"/>
    <p:sldId id="552" r:id="rId23"/>
    <p:sldId id="553" r:id="rId24"/>
    <p:sldId id="575" r:id="rId25"/>
    <p:sldId id="576" r:id="rId26"/>
    <p:sldId id="577" r:id="rId27"/>
    <p:sldId id="557" r:id="rId28"/>
    <p:sldId id="578" r:id="rId29"/>
    <p:sldId id="559" r:id="rId30"/>
    <p:sldId id="562" r:id="rId31"/>
    <p:sldId id="563" r:id="rId32"/>
    <p:sldId id="579" r:id="rId33"/>
    <p:sldId id="571" r:id="rId34"/>
    <p:sldId id="566" r:id="rId35"/>
    <p:sldId id="567" r:id="rId36"/>
    <p:sldId id="568" r:id="rId37"/>
    <p:sldId id="572" r:id="rId38"/>
    <p:sldId id="569" r:id="rId39"/>
    <p:sldId id="573" r:id="rId40"/>
    <p:sldId id="565" r:id="rId41"/>
    <p:sldId id="541" r:id="rId42"/>
    <p:sldId id="473" r:id="rId43"/>
    <p:sldId id="497" r:id="rId44"/>
    <p:sldId id="580" r:id="rId45"/>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des" id="{0913080B-BBC9-4861-8C22-311A76CEC0F5}">
          <p14:sldIdLst/>
        </p14:section>
        <p14:section name="Intro" id="{92DC28FB-3180-4D80-B944-A2A238ABD601}">
          <p14:sldIdLst>
            <p14:sldId id="542"/>
            <p14:sldId id="507"/>
            <p14:sldId id="495"/>
            <p14:sldId id="510"/>
            <p14:sldId id="501"/>
            <p14:sldId id="500"/>
          </p14:sldIdLst>
        </p14:section>
        <p14:section name="My Content" id="{56B9C47E-EAB5-4CA6-BA37-4E2D2A64DB36}">
          <p14:sldIdLst>
            <p14:sldId id="374"/>
            <p14:sldId id="574"/>
            <p14:sldId id="543"/>
            <p14:sldId id="544"/>
            <p14:sldId id="545"/>
            <p14:sldId id="549"/>
            <p14:sldId id="546"/>
            <p14:sldId id="547"/>
            <p14:sldId id="548"/>
            <p14:sldId id="550"/>
            <p14:sldId id="551"/>
            <p14:sldId id="552"/>
            <p14:sldId id="553"/>
            <p14:sldId id="575"/>
            <p14:sldId id="576"/>
            <p14:sldId id="577"/>
            <p14:sldId id="557"/>
            <p14:sldId id="578"/>
            <p14:sldId id="559"/>
            <p14:sldId id="562"/>
            <p14:sldId id="563"/>
            <p14:sldId id="579"/>
            <p14:sldId id="571"/>
            <p14:sldId id="566"/>
            <p14:sldId id="567"/>
            <p14:sldId id="568"/>
            <p14:sldId id="572"/>
            <p14:sldId id="569"/>
            <p14:sldId id="573"/>
            <p14:sldId id="565"/>
            <p14:sldId id="541"/>
            <p14:sldId id="473"/>
            <p14:sldId id="497"/>
          </p14:sldIdLst>
        </p14:section>
        <p14:section name="Temp" id="{EEC5FEB0-2F0C-48A0-A2A2-7C82B604E9E0}">
          <p14:sldIdLst>
            <p14:sldId id="580"/>
          </p14:sldIdLst>
        </p14:section>
        <p14:section name="End" id="{96AB49A3-73F4-4004-A68C-16D62BD4EF19}">
          <p14:sldIdLst/>
        </p14:section>
      </p14:sectionLst>
    </p:ex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33B0B7"/>
    <a:srgbClr val="732B6B"/>
    <a:srgbClr val="F9F9F9"/>
    <a:srgbClr val="298E93"/>
    <a:srgbClr val="1B6B7E"/>
    <a:srgbClr val="269196"/>
    <a:srgbClr val="DBEDFB"/>
    <a:srgbClr val="9AC5E6"/>
    <a:srgbClr val="CEE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649" autoAdjust="0"/>
  </p:normalViewPr>
  <p:slideViewPr>
    <p:cSldViewPr snapToGrid="0">
      <p:cViewPr varScale="1">
        <p:scale>
          <a:sx n="81" d="100"/>
          <a:sy n="81" d="100"/>
        </p:scale>
        <p:origin x="3324" y="972"/>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AAD367-EAEA-47A6-84A9-BD8CFDA1EFDE}" type="doc">
      <dgm:prSet loTypeId="urn:microsoft.com/office/officeart/2005/8/layout/venn3" loCatId="relationship" qsTypeId="urn:microsoft.com/office/officeart/2005/8/quickstyle/simple1" qsCatId="simple" csTypeId="urn:microsoft.com/office/officeart/2005/8/colors/accent1_2" csCatId="accent1" phldr="1"/>
      <dgm:spPr/>
    </dgm:pt>
    <dgm:pt modelId="{2CDFF64E-03F4-4D4E-8348-A0B7865FCC4E}">
      <dgm:prSet phldrT="[Text]"/>
      <dgm:spPr>
        <a:solidFill>
          <a:srgbClr val="FFC000">
            <a:alpha val="49804"/>
          </a:srgbClr>
        </a:solidFill>
      </dgm:spPr>
      <dgm:t>
        <a:bodyPr/>
        <a:lstStyle/>
        <a:p>
          <a:r>
            <a:rPr lang="en-GB" dirty="0"/>
            <a:t>OneDrive</a:t>
          </a:r>
        </a:p>
      </dgm:t>
    </dgm:pt>
    <dgm:pt modelId="{88B4F7C2-A352-47D8-970A-6DA7D91B0489}" type="parTrans" cxnId="{714D2E6F-66A5-4248-B15A-62EE76BC7391}">
      <dgm:prSet/>
      <dgm:spPr/>
      <dgm:t>
        <a:bodyPr/>
        <a:lstStyle/>
        <a:p>
          <a:endParaRPr lang="en-GB"/>
        </a:p>
      </dgm:t>
    </dgm:pt>
    <dgm:pt modelId="{4A7DAA9A-3D63-423A-80B4-6281C41A68DC}" type="sibTrans" cxnId="{714D2E6F-66A5-4248-B15A-62EE76BC7391}">
      <dgm:prSet/>
      <dgm:spPr/>
      <dgm:t>
        <a:bodyPr/>
        <a:lstStyle/>
        <a:p>
          <a:endParaRPr lang="en-GB"/>
        </a:p>
      </dgm:t>
    </dgm:pt>
    <dgm:pt modelId="{104D7DAB-1DD0-42ED-8A93-275DECB2E9FE}">
      <dgm:prSet phldrT="[Text]"/>
      <dgm:spPr>
        <a:solidFill>
          <a:srgbClr val="FFC000">
            <a:alpha val="49804"/>
          </a:srgbClr>
        </a:solidFill>
      </dgm:spPr>
      <dgm:t>
        <a:bodyPr/>
        <a:lstStyle/>
        <a:p>
          <a:r>
            <a:rPr lang="en-GB" dirty="0"/>
            <a:t>Teams</a:t>
          </a:r>
        </a:p>
      </dgm:t>
    </dgm:pt>
    <dgm:pt modelId="{FDCBB169-6927-471D-BDEE-5709D86AD9A6}" type="parTrans" cxnId="{839292D5-693E-4039-A512-14F7952CC337}">
      <dgm:prSet/>
      <dgm:spPr/>
      <dgm:t>
        <a:bodyPr/>
        <a:lstStyle/>
        <a:p>
          <a:endParaRPr lang="en-GB"/>
        </a:p>
      </dgm:t>
    </dgm:pt>
    <dgm:pt modelId="{B699AC58-151F-4230-9052-56F5C5530096}" type="sibTrans" cxnId="{839292D5-693E-4039-A512-14F7952CC337}">
      <dgm:prSet/>
      <dgm:spPr/>
      <dgm:t>
        <a:bodyPr/>
        <a:lstStyle/>
        <a:p>
          <a:endParaRPr lang="en-GB"/>
        </a:p>
      </dgm:t>
    </dgm:pt>
    <dgm:pt modelId="{7384CD61-E852-478B-A03B-61BFD7969F7C}">
      <dgm:prSet phldrT="[Text]"/>
      <dgm:spPr>
        <a:solidFill>
          <a:srgbClr val="FFC000">
            <a:alpha val="49804"/>
          </a:srgbClr>
        </a:solidFill>
      </dgm:spPr>
      <dgm:t>
        <a:bodyPr/>
        <a:lstStyle/>
        <a:p>
          <a:r>
            <a:rPr lang="en-GB" dirty="0"/>
            <a:t>SharePoint</a:t>
          </a:r>
        </a:p>
      </dgm:t>
    </dgm:pt>
    <dgm:pt modelId="{F6ED470F-0809-45FA-8684-472EFEC3900E}" type="parTrans" cxnId="{699DBFF5-E8E4-4AB2-B130-997BFDC27580}">
      <dgm:prSet/>
      <dgm:spPr/>
      <dgm:t>
        <a:bodyPr/>
        <a:lstStyle/>
        <a:p>
          <a:endParaRPr lang="en-GB"/>
        </a:p>
      </dgm:t>
    </dgm:pt>
    <dgm:pt modelId="{149CE6A1-29F8-4CA3-961B-5CA785762B19}" type="sibTrans" cxnId="{699DBFF5-E8E4-4AB2-B130-997BFDC27580}">
      <dgm:prSet/>
      <dgm:spPr/>
      <dgm:t>
        <a:bodyPr/>
        <a:lstStyle/>
        <a:p>
          <a:endParaRPr lang="en-GB"/>
        </a:p>
      </dgm:t>
    </dgm:pt>
    <dgm:pt modelId="{73FB9B28-A993-450E-8FC6-AFA03F23922F}" type="pres">
      <dgm:prSet presAssocID="{D2AAD367-EAEA-47A6-84A9-BD8CFDA1EFDE}" presName="Name0" presStyleCnt="0">
        <dgm:presLayoutVars>
          <dgm:dir/>
          <dgm:resizeHandles val="exact"/>
        </dgm:presLayoutVars>
      </dgm:prSet>
      <dgm:spPr/>
    </dgm:pt>
    <dgm:pt modelId="{614A4801-39D4-4F7B-976D-B2F98AEEFDBC}" type="pres">
      <dgm:prSet presAssocID="{2CDFF64E-03F4-4D4E-8348-A0B7865FCC4E}" presName="Name5" presStyleLbl="vennNode1" presStyleIdx="0" presStyleCnt="3">
        <dgm:presLayoutVars>
          <dgm:bulletEnabled val="1"/>
        </dgm:presLayoutVars>
      </dgm:prSet>
      <dgm:spPr/>
    </dgm:pt>
    <dgm:pt modelId="{7F8C55E6-1033-4E8A-B217-60B73AD2B951}" type="pres">
      <dgm:prSet presAssocID="{4A7DAA9A-3D63-423A-80B4-6281C41A68DC}" presName="space" presStyleCnt="0"/>
      <dgm:spPr/>
    </dgm:pt>
    <dgm:pt modelId="{6B61CE76-25F8-4841-A732-9DE65231E76C}" type="pres">
      <dgm:prSet presAssocID="{104D7DAB-1DD0-42ED-8A93-275DECB2E9FE}" presName="Name5" presStyleLbl="vennNode1" presStyleIdx="1" presStyleCnt="3">
        <dgm:presLayoutVars>
          <dgm:bulletEnabled val="1"/>
        </dgm:presLayoutVars>
      </dgm:prSet>
      <dgm:spPr/>
    </dgm:pt>
    <dgm:pt modelId="{B8233EDF-95B5-4830-AA73-D88C2F5ED159}" type="pres">
      <dgm:prSet presAssocID="{B699AC58-151F-4230-9052-56F5C5530096}" presName="space" presStyleCnt="0"/>
      <dgm:spPr/>
    </dgm:pt>
    <dgm:pt modelId="{584FE567-5212-49F9-BA95-C400E24F96A8}" type="pres">
      <dgm:prSet presAssocID="{7384CD61-E852-478B-A03B-61BFD7969F7C}" presName="Name5" presStyleLbl="vennNode1" presStyleIdx="2" presStyleCnt="3">
        <dgm:presLayoutVars>
          <dgm:bulletEnabled val="1"/>
        </dgm:presLayoutVars>
      </dgm:prSet>
      <dgm:spPr/>
    </dgm:pt>
  </dgm:ptLst>
  <dgm:cxnLst>
    <dgm:cxn modelId="{F5AB3200-AC19-4844-B439-6DC423C5FA02}" type="presOf" srcId="{7384CD61-E852-478B-A03B-61BFD7969F7C}" destId="{584FE567-5212-49F9-BA95-C400E24F96A8}" srcOrd="0" destOrd="0" presId="urn:microsoft.com/office/officeart/2005/8/layout/venn3"/>
    <dgm:cxn modelId="{F6DF1D60-5D6A-40BE-8555-36EC4950CA79}" type="presOf" srcId="{2CDFF64E-03F4-4D4E-8348-A0B7865FCC4E}" destId="{614A4801-39D4-4F7B-976D-B2F98AEEFDBC}" srcOrd="0" destOrd="0" presId="urn:microsoft.com/office/officeart/2005/8/layout/venn3"/>
    <dgm:cxn modelId="{714D2E6F-66A5-4248-B15A-62EE76BC7391}" srcId="{D2AAD367-EAEA-47A6-84A9-BD8CFDA1EFDE}" destId="{2CDFF64E-03F4-4D4E-8348-A0B7865FCC4E}" srcOrd="0" destOrd="0" parTransId="{88B4F7C2-A352-47D8-970A-6DA7D91B0489}" sibTransId="{4A7DAA9A-3D63-423A-80B4-6281C41A68DC}"/>
    <dgm:cxn modelId="{67049590-9BFB-4353-A487-B4629DBFF0E8}" type="presOf" srcId="{104D7DAB-1DD0-42ED-8A93-275DECB2E9FE}" destId="{6B61CE76-25F8-4841-A732-9DE65231E76C}" srcOrd="0" destOrd="0" presId="urn:microsoft.com/office/officeart/2005/8/layout/venn3"/>
    <dgm:cxn modelId="{116AE0CE-FF24-47AA-80E7-2D987B46163C}" type="presOf" srcId="{D2AAD367-EAEA-47A6-84A9-BD8CFDA1EFDE}" destId="{73FB9B28-A993-450E-8FC6-AFA03F23922F}" srcOrd="0" destOrd="0" presId="urn:microsoft.com/office/officeart/2005/8/layout/venn3"/>
    <dgm:cxn modelId="{839292D5-693E-4039-A512-14F7952CC337}" srcId="{D2AAD367-EAEA-47A6-84A9-BD8CFDA1EFDE}" destId="{104D7DAB-1DD0-42ED-8A93-275DECB2E9FE}" srcOrd="1" destOrd="0" parTransId="{FDCBB169-6927-471D-BDEE-5709D86AD9A6}" sibTransId="{B699AC58-151F-4230-9052-56F5C5530096}"/>
    <dgm:cxn modelId="{699DBFF5-E8E4-4AB2-B130-997BFDC27580}" srcId="{D2AAD367-EAEA-47A6-84A9-BD8CFDA1EFDE}" destId="{7384CD61-E852-478B-A03B-61BFD7969F7C}" srcOrd="2" destOrd="0" parTransId="{F6ED470F-0809-45FA-8684-472EFEC3900E}" sibTransId="{149CE6A1-29F8-4CA3-961B-5CA785762B19}"/>
    <dgm:cxn modelId="{7E5A182E-7D02-407C-858C-F239A992B560}" type="presParOf" srcId="{73FB9B28-A993-450E-8FC6-AFA03F23922F}" destId="{614A4801-39D4-4F7B-976D-B2F98AEEFDBC}" srcOrd="0" destOrd="0" presId="urn:microsoft.com/office/officeart/2005/8/layout/venn3"/>
    <dgm:cxn modelId="{A1CE091A-DF49-45C7-9218-7FDF16AF28B3}" type="presParOf" srcId="{73FB9B28-A993-450E-8FC6-AFA03F23922F}" destId="{7F8C55E6-1033-4E8A-B217-60B73AD2B951}" srcOrd="1" destOrd="0" presId="urn:microsoft.com/office/officeart/2005/8/layout/venn3"/>
    <dgm:cxn modelId="{D86F5AB3-C1D0-4F2C-B958-D65084589CFE}" type="presParOf" srcId="{73FB9B28-A993-450E-8FC6-AFA03F23922F}" destId="{6B61CE76-25F8-4841-A732-9DE65231E76C}" srcOrd="2" destOrd="0" presId="urn:microsoft.com/office/officeart/2005/8/layout/venn3"/>
    <dgm:cxn modelId="{0683BA81-FBDD-4320-A9EC-B2A19C18B574}" type="presParOf" srcId="{73FB9B28-A993-450E-8FC6-AFA03F23922F}" destId="{B8233EDF-95B5-4830-AA73-D88C2F5ED159}" srcOrd="3" destOrd="0" presId="urn:microsoft.com/office/officeart/2005/8/layout/venn3"/>
    <dgm:cxn modelId="{B81342CA-0CCE-449A-BC52-B615E8EAA7A3}" type="presParOf" srcId="{73FB9B28-A993-450E-8FC6-AFA03F23922F}" destId="{584FE567-5212-49F9-BA95-C400E24F96A8}"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42B7B-A93A-4114-8983-EF7CA72FF25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EE8B1C5F-1FE8-454A-B9D6-2CA24100440F}">
      <dgm:prSet phldrT="[Text]"/>
      <dgm:spPr>
        <a:solidFill>
          <a:srgbClr val="FFC000"/>
        </a:solidFill>
      </dgm:spPr>
      <dgm:t>
        <a:bodyPr/>
        <a:lstStyle/>
        <a:p>
          <a:r>
            <a:rPr lang="en-GB" dirty="0">
              <a:solidFill>
                <a:srgbClr val="732B6B"/>
              </a:solidFill>
            </a:rPr>
            <a:t>Metadata</a:t>
          </a:r>
        </a:p>
      </dgm:t>
    </dgm:pt>
    <dgm:pt modelId="{A8758FA8-6A6D-4020-91D6-B56FB3698E20}" type="parTrans" cxnId="{C4508F71-DAA4-4EBE-9962-8E464D11FB06}">
      <dgm:prSet/>
      <dgm:spPr/>
      <dgm:t>
        <a:bodyPr/>
        <a:lstStyle/>
        <a:p>
          <a:endParaRPr lang="en-GB"/>
        </a:p>
      </dgm:t>
    </dgm:pt>
    <dgm:pt modelId="{B67EA58D-7BC9-4F7D-8EEA-487B5D61676E}" type="sibTrans" cxnId="{C4508F71-DAA4-4EBE-9962-8E464D11FB06}">
      <dgm:prSet/>
      <dgm:spPr/>
      <dgm:t>
        <a:bodyPr/>
        <a:lstStyle/>
        <a:p>
          <a:endParaRPr lang="en-GB"/>
        </a:p>
      </dgm:t>
    </dgm:pt>
    <dgm:pt modelId="{858E8813-0803-412D-9AD3-E6B61DB441AB}">
      <dgm:prSet phldrT="[Text]"/>
      <dgm:spPr>
        <a:solidFill>
          <a:srgbClr val="FFC000"/>
        </a:solidFill>
      </dgm:spPr>
      <dgm:t>
        <a:bodyPr/>
        <a:lstStyle/>
        <a:p>
          <a:r>
            <a:rPr lang="en-GB" dirty="0">
              <a:solidFill>
                <a:srgbClr val="732B6B"/>
              </a:solidFill>
            </a:rPr>
            <a:t>Folders</a:t>
          </a:r>
        </a:p>
      </dgm:t>
    </dgm:pt>
    <dgm:pt modelId="{3FBCC821-8D02-4CC4-8D5E-D2B6764C6A73}" type="parTrans" cxnId="{F6D9BD87-F6A9-4276-B183-8C3D3D48BFB4}">
      <dgm:prSet/>
      <dgm:spPr/>
      <dgm:t>
        <a:bodyPr/>
        <a:lstStyle/>
        <a:p>
          <a:endParaRPr lang="en-GB"/>
        </a:p>
      </dgm:t>
    </dgm:pt>
    <dgm:pt modelId="{0F4504F3-3227-414B-9609-4B3D0D552144}" type="sibTrans" cxnId="{F6D9BD87-F6A9-4276-B183-8C3D3D48BFB4}">
      <dgm:prSet/>
      <dgm:spPr/>
      <dgm:t>
        <a:bodyPr/>
        <a:lstStyle/>
        <a:p>
          <a:endParaRPr lang="en-GB"/>
        </a:p>
      </dgm:t>
    </dgm:pt>
    <dgm:pt modelId="{6F0307A3-C9BB-4961-865D-9DEC3555FCBA}">
      <dgm:prSet phldrT="[Text]"/>
      <dgm:spPr>
        <a:solidFill>
          <a:srgbClr val="FFC000"/>
        </a:solidFill>
      </dgm:spPr>
      <dgm:t>
        <a:bodyPr/>
        <a:lstStyle/>
        <a:p>
          <a:r>
            <a:rPr lang="en-GB" dirty="0">
              <a:solidFill>
                <a:srgbClr val="732B6B"/>
              </a:solidFill>
            </a:rPr>
            <a:t>Permissions</a:t>
          </a:r>
        </a:p>
      </dgm:t>
    </dgm:pt>
    <dgm:pt modelId="{A206FBEB-34AE-4A28-B51A-FC69CBC584E9}" type="parTrans" cxnId="{461F320A-C697-4780-ADCE-B151981F0A33}">
      <dgm:prSet/>
      <dgm:spPr/>
      <dgm:t>
        <a:bodyPr/>
        <a:lstStyle/>
        <a:p>
          <a:endParaRPr lang="en-GB"/>
        </a:p>
      </dgm:t>
    </dgm:pt>
    <dgm:pt modelId="{ED13F485-AE23-42D3-8314-26EBC3EC5B19}" type="sibTrans" cxnId="{461F320A-C697-4780-ADCE-B151981F0A33}">
      <dgm:prSet/>
      <dgm:spPr/>
      <dgm:t>
        <a:bodyPr/>
        <a:lstStyle/>
        <a:p>
          <a:endParaRPr lang="en-GB"/>
        </a:p>
      </dgm:t>
    </dgm:pt>
    <dgm:pt modelId="{B984DB22-3554-429A-91D9-47850604F683}">
      <dgm:prSet phldrT="[Text]"/>
      <dgm:spPr>
        <a:solidFill>
          <a:srgbClr val="FFC000"/>
        </a:solidFill>
      </dgm:spPr>
      <dgm:t>
        <a:bodyPr/>
        <a:lstStyle/>
        <a:p>
          <a:r>
            <a:rPr lang="en-GB" dirty="0">
              <a:solidFill>
                <a:srgbClr val="732B6B"/>
              </a:solidFill>
            </a:rPr>
            <a:t>Hub Sites</a:t>
          </a:r>
        </a:p>
      </dgm:t>
    </dgm:pt>
    <dgm:pt modelId="{4936DE62-7FDF-4298-81AE-6044814753B8}" type="parTrans" cxnId="{34D1720F-354B-4AC6-BE0F-8F62DA233BEB}">
      <dgm:prSet/>
      <dgm:spPr/>
      <dgm:t>
        <a:bodyPr/>
        <a:lstStyle/>
        <a:p>
          <a:endParaRPr lang="en-GB"/>
        </a:p>
      </dgm:t>
    </dgm:pt>
    <dgm:pt modelId="{7A320A8C-A6F1-43B0-8842-7639D8597E46}" type="sibTrans" cxnId="{34D1720F-354B-4AC6-BE0F-8F62DA233BEB}">
      <dgm:prSet/>
      <dgm:spPr/>
      <dgm:t>
        <a:bodyPr/>
        <a:lstStyle/>
        <a:p>
          <a:endParaRPr lang="en-GB"/>
        </a:p>
      </dgm:t>
    </dgm:pt>
    <dgm:pt modelId="{BBA06FA8-F0B3-4D59-87AC-8818CC659663}">
      <dgm:prSet phldrT="[Text]"/>
      <dgm:spPr>
        <a:solidFill>
          <a:srgbClr val="FFC000"/>
        </a:solidFill>
      </dgm:spPr>
      <dgm:t>
        <a:bodyPr/>
        <a:lstStyle/>
        <a:p>
          <a:r>
            <a:rPr lang="en-GB" dirty="0">
              <a:solidFill>
                <a:srgbClr val="732B6B"/>
              </a:solidFill>
            </a:rPr>
            <a:t>Search</a:t>
          </a:r>
        </a:p>
      </dgm:t>
    </dgm:pt>
    <dgm:pt modelId="{BB90A491-4E38-4202-8D2B-E5C7B85A1FD1}" type="parTrans" cxnId="{C7B7236A-6FA4-4002-8035-27C1E0CFFF84}">
      <dgm:prSet/>
      <dgm:spPr/>
      <dgm:t>
        <a:bodyPr/>
        <a:lstStyle/>
        <a:p>
          <a:endParaRPr lang="en-GB"/>
        </a:p>
      </dgm:t>
    </dgm:pt>
    <dgm:pt modelId="{DC5EC42E-7490-4B7C-9E46-C759B9B67532}" type="sibTrans" cxnId="{C7B7236A-6FA4-4002-8035-27C1E0CFFF84}">
      <dgm:prSet/>
      <dgm:spPr/>
      <dgm:t>
        <a:bodyPr/>
        <a:lstStyle/>
        <a:p>
          <a:endParaRPr lang="en-GB"/>
        </a:p>
      </dgm:t>
    </dgm:pt>
    <dgm:pt modelId="{D55FBD77-523F-4D0D-AB0A-EEB457294B7B}">
      <dgm:prSet phldrT="[Text]"/>
      <dgm:spPr>
        <a:solidFill>
          <a:srgbClr val="FFC000"/>
        </a:solidFill>
      </dgm:spPr>
      <dgm:t>
        <a:bodyPr/>
        <a:lstStyle/>
        <a:p>
          <a:r>
            <a:rPr lang="en-GB" dirty="0">
              <a:solidFill>
                <a:srgbClr val="732B6B"/>
              </a:solidFill>
            </a:rPr>
            <a:t>Moving Documents</a:t>
          </a:r>
        </a:p>
      </dgm:t>
    </dgm:pt>
    <dgm:pt modelId="{A41E30A7-1EF0-4E63-9C18-CFDFBBF5CBF6}" type="parTrans" cxnId="{11B3F21A-F83F-4A46-97AF-03F4FA97593C}">
      <dgm:prSet/>
      <dgm:spPr/>
      <dgm:t>
        <a:bodyPr/>
        <a:lstStyle/>
        <a:p>
          <a:endParaRPr lang="en-GB"/>
        </a:p>
      </dgm:t>
    </dgm:pt>
    <dgm:pt modelId="{E7956D35-9296-4E68-B478-AC54FC5C69BA}" type="sibTrans" cxnId="{11B3F21A-F83F-4A46-97AF-03F4FA97593C}">
      <dgm:prSet/>
      <dgm:spPr/>
      <dgm:t>
        <a:bodyPr/>
        <a:lstStyle/>
        <a:p>
          <a:endParaRPr lang="en-GB"/>
        </a:p>
      </dgm:t>
    </dgm:pt>
    <dgm:pt modelId="{B0FE6B0A-79C9-4DCA-90F1-A4E6E86C7B66}" type="pres">
      <dgm:prSet presAssocID="{8AA42B7B-A93A-4114-8983-EF7CA72FF25F}" presName="diagram" presStyleCnt="0">
        <dgm:presLayoutVars>
          <dgm:dir/>
          <dgm:resizeHandles val="exact"/>
        </dgm:presLayoutVars>
      </dgm:prSet>
      <dgm:spPr/>
    </dgm:pt>
    <dgm:pt modelId="{24552ADA-7455-45A9-84E1-E2EEFD5DCEE5}" type="pres">
      <dgm:prSet presAssocID="{EE8B1C5F-1FE8-454A-B9D6-2CA24100440F}" presName="node" presStyleLbl="node1" presStyleIdx="0" presStyleCnt="6">
        <dgm:presLayoutVars>
          <dgm:bulletEnabled val="1"/>
        </dgm:presLayoutVars>
      </dgm:prSet>
      <dgm:spPr/>
    </dgm:pt>
    <dgm:pt modelId="{A357C667-C3E1-4940-B8DA-3FF612B9FB20}" type="pres">
      <dgm:prSet presAssocID="{B67EA58D-7BC9-4F7D-8EEA-487B5D61676E}" presName="sibTrans" presStyleCnt="0"/>
      <dgm:spPr/>
    </dgm:pt>
    <dgm:pt modelId="{85E86BE3-3071-4416-976B-B870F4EA1261}" type="pres">
      <dgm:prSet presAssocID="{858E8813-0803-412D-9AD3-E6B61DB441AB}" presName="node" presStyleLbl="node1" presStyleIdx="1" presStyleCnt="6">
        <dgm:presLayoutVars>
          <dgm:bulletEnabled val="1"/>
        </dgm:presLayoutVars>
      </dgm:prSet>
      <dgm:spPr/>
    </dgm:pt>
    <dgm:pt modelId="{B9D88627-0D60-459C-8572-2AFDD853A9A4}" type="pres">
      <dgm:prSet presAssocID="{0F4504F3-3227-414B-9609-4B3D0D552144}" presName="sibTrans" presStyleCnt="0"/>
      <dgm:spPr/>
    </dgm:pt>
    <dgm:pt modelId="{B7511554-3430-4632-AF92-36766ED2196C}" type="pres">
      <dgm:prSet presAssocID="{6F0307A3-C9BB-4961-865D-9DEC3555FCBA}" presName="node" presStyleLbl="node1" presStyleIdx="2" presStyleCnt="6">
        <dgm:presLayoutVars>
          <dgm:bulletEnabled val="1"/>
        </dgm:presLayoutVars>
      </dgm:prSet>
      <dgm:spPr/>
    </dgm:pt>
    <dgm:pt modelId="{7FEEBDEE-83B2-4184-B25C-AD011DF95E48}" type="pres">
      <dgm:prSet presAssocID="{ED13F485-AE23-42D3-8314-26EBC3EC5B19}" presName="sibTrans" presStyleCnt="0"/>
      <dgm:spPr/>
    </dgm:pt>
    <dgm:pt modelId="{ECDBA4CC-2A28-4F66-A311-84236A5D1111}" type="pres">
      <dgm:prSet presAssocID="{B984DB22-3554-429A-91D9-47850604F683}" presName="node" presStyleLbl="node1" presStyleIdx="3" presStyleCnt="6">
        <dgm:presLayoutVars>
          <dgm:bulletEnabled val="1"/>
        </dgm:presLayoutVars>
      </dgm:prSet>
      <dgm:spPr/>
    </dgm:pt>
    <dgm:pt modelId="{A9E63027-352C-4924-9B3A-21167691A57A}" type="pres">
      <dgm:prSet presAssocID="{7A320A8C-A6F1-43B0-8842-7639D8597E46}" presName="sibTrans" presStyleCnt="0"/>
      <dgm:spPr/>
    </dgm:pt>
    <dgm:pt modelId="{84602B6F-411F-4B8E-87FB-96B10124EF67}" type="pres">
      <dgm:prSet presAssocID="{BBA06FA8-F0B3-4D59-87AC-8818CC659663}" presName="node" presStyleLbl="node1" presStyleIdx="4" presStyleCnt="6">
        <dgm:presLayoutVars>
          <dgm:bulletEnabled val="1"/>
        </dgm:presLayoutVars>
      </dgm:prSet>
      <dgm:spPr/>
    </dgm:pt>
    <dgm:pt modelId="{1F4ECA1A-3A54-4060-AF6A-314A7FFA0E69}" type="pres">
      <dgm:prSet presAssocID="{DC5EC42E-7490-4B7C-9E46-C759B9B67532}" presName="sibTrans" presStyleCnt="0"/>
      <dgm:spPr/>
    </dgm:pt>
    <dgm:pt modelId="{188DA1C8-22F7-4328-9E23-7946AFDAB4A1}" type="pres">
      <dgm:prSet presAssocID="{D55FBD77-523F-4D0D-AB0A-EEB457294B7B}" presName="node" presStyleLbl="node1" presStyleIdx="5" presStyleCnt="6">
        <dgm:presLayoutVars>
          <dgm:bulletEnabled val="1"/>
        </dgm:presLayoutVars>
      </dgm:prSet>
      <dgm:spPr/>
    </dgm:pt>
  </dgm:ptLst>
  <dgm:cxnLst>
    <dgm:cxn modelId="{16C95404-C571-43E1-AC92-1A7912BF4028}" type="presOf" srcId="{B984DB22-3554-429A-91D9-47850604F683}" destId="{ECDBA4CC-2A28-4F66-A311-84236A5D1111}" srcOrd="0" destOrd="0" presId="urn:microsoft.com/office/officeart/2005/8/layout/default"/>
    <dgm:cxn modelId="{461F320A-C697-4780-ADCE-B151981F0A33}" srcId="{8AA42B7B-A93A-4114-8983-EF7CA72FF25F}" destId="{6F0307A3-C9BB-4961-865D-9DEC3555FCBA}" srcOrd="2" destOrd="0" parTransId="{A206FBEB-34AE-4A28-B51A-FC69CBC584E9}" sibTransId="{ED13F485-AE23-42D3-8314-26EBC3EC5B19}"/>
    <dgm:cxn modelId="{34D1720F-354B-4AC6-BE0F-8F62DA233BEB}" srcId="{8AA42B7B-A93A-4114-8983-EF7CA72FF25F}" destId="{B984DB22-3554-429A-91D9-47850604F683}" srcOrd="3" destOrd="0" parTransId="{4936DE62-7FDF-4298-81AE-6044814753B8}" sibTransId="{7A320A8C-A6F1-43B0-8842-7639D8597E46}"/>
    <dgm:cxn modelId="{23411713-78E0-4160-8795-1870AA654F5D}" type="presOf" srcId="{BBA06FA8-F0B3-4D59-87AC-8818CC659663}" destId="{84602B6F-411F-4B8E-87FB-96B10124EF67}" srcOrd="0" destOrd="0" presId="urn:microsoft.com/office/officeart/2005/8/layout/default"/>
    <dgm:cxn modelId="{11B3F21A-F83F-4A46-97AF-03F4FA97593C}" srcId="{8AA42B7B-A93A-4114-8983-EF7CA72FF25F}" destId="{D55FBD77-523F-4D0D-AB0A-EEB457294B7B}" srcOrd="5" destOrd="0" parTransId="{A41E30A7-1EF0-4E63-9C18-CFDFBBF5CBF6}" sibTransId="{E7956D35-9296-4E68-B478-AC54FC5C69BA}"/>
    <dgm:cxn modelId="{C7B7236A-6FA4-4002-8035-27C1E0CFFF84}" srcId="{8AA42B7B-A93A-4114-8983-EF7CA72FF25F}" destId="{BBA06FA8-F0B3-4D59-87AC-8818CC659663}" srcOrd="4" destOrd="0" parTransId="{BB90A491-4E38-4202-8D2B-E5C7B85A1FD1}" sibTransId="{DC5EC42E-7490-4B7C-9E46-C759B9B67532}"/>
    <dgm:cxn modelId="{C4508F71-DAA4-4EBE-9962-8E464D11FB06}" srcId="{8AA42B7B-A93A-4114-8983-EF7CA72FF25F}" destId="{EE8B1C5F-1FE8-454A-B9D6-2CA24100440F}" srcOrd="0" destOrd="0" parTransId="{A8758FA8-6A6D-4020-91D6-B56FB3698E20}" sibTransId="{B67EA58D-7BC9-4F7D-8EEA-487B5D61676E}"/>
    <dgm:cxn modelId="{5503D451-2360-4582-A017-074D659C78C4}" type="presOf" srcId="{858E8813-0803-412D-9AD3-E6B61DB441AB}" destId="{85E86BE3-3071-4416-976B-B870F4EA1261}" srcOrd="0" destOrd="0" presId="urn:microsoft.com/office/officeart/2005/8/layout/default"/>
    <dgm:cxn modelId="{B1D5997F-5F97-4EDF-A345-28880F3E2125}" type="presOf" srcId="{6F0307A3-C9BB-4961-865D-9DEC3555FCBA}" destId="{B7511554-3430-4632-AF92-36766ED2196C}" srcOrd="0" destOrd="0" presId="urn:microsoft.com/office/officeart/2005/8/layout/default"/>
    <dgm:cxn modelId="{F6D9BD87-F6A9-4276-B183-8C3D3D48BFB4}" srcId="{8AA42B7B-A93A-4114-8983-EF7CA72FF25F}" destId="{858E8813-0803-412D-9AD3-E6B61DB441AB}" srcOrd="1" destOrd="0" parTransId="{3FBCC821-8D02-4CC4-8D5E-D2B6764C6A73}" sibTransId="{0F4504F3-3227-414B-9609-4B3D0D552144}"/>
    <dgm:cxn modelId="{F65D9CB8-DC7E-43AE-8B23-F6328B1A8F2F}" type="presOf" srcId="{EE8B1C5F-1FE8-454A-B9D6-2CA24100440F}" destId="{24552ADA-7455-45A9-84E1-E2EEFD5DCEE5}" srcOrd="0" destOrd="0" presId="urn:microsoft.com/office/officeart/2005/8/layout/default"/>
    <dgm:cxn modelId="{C8CA0AC2-C756-41D0-AC46-E1BACF355BBD}" type="presOf" srcId="{8AA42B7B-A93A-4114-8983-EF7CA72FF25F}" destId="{B0FE6B0A-79C9-4DCA-90F1-A4E6E86C7B66}" srcOrd="0" destOrd="0" presId="urn:microsoft.com/office/officeart/2005/8/layout/default"/>
    <dgm:cxn modelId="{C1C816EB-F088-4FAE-B6DD-E2709294112C}" type="presOf" srcId="{D55FBD77-523F-4D0D-AB0A-EEB457294B7B}" destId="{188DA1C8-22F7-4328-9E23-7946AFDAB4A1}" srcOrd="0" destOrd="0" presId="urn:microsoft.com/office/officeart/2005/8/layout/default"/>
    <dgm:cxn modelId="{58506C46-E834-449E-BE77-8C71CC37C873}" type="presParOf" srcId="{B0FE6B0A-79C9-4DCA-90F1-A4E6E86C7B66}" destId="{24552ADA-7455-45A9-84E1-E2EEFD5DCEE5}" srcOrd="0" destOrd="0" presId="urn:microsoft.com/office/officeart/2005/8/layout/default"/>
    <dgm:cxn modelId="{27CD97A9-0D46-41CE-9A5A-E951A8AF2464}" type="presParOf" srcId="{B0FE6B0A-79C9-4DCA-90F1-A4E6E86C7B66}" destId="{A357C667-C3E1-4940-B8DA-3FF612B9FB20}" srcOrd="1" destOrd="0" presId="urn:microsoft.com/office/officeart/2005/8/layout/default"/>
    <dgm:cxn modelId="{9AB26512-14AC-42CF-B4ED-0098FEF2A5C2}" type="presParOf" srcId="{B0FE6B0A-79C9-4DCA-90F1-A4E6E86C7B66}" destId="{85E86BE3-3071-4416-976B-B870F4EA1261}" srcOrd="2" destOrd="0" presId="urn:microsoft.com/office/officeart/2005/8/layout/default"/>
    <dgm:cxn modelId="{D53A4375-7ADE-4640-AD2B-4E30F336C72D}" type="presParOf" srcId="{B0FE6B0A-79C9-4DCA-90F1-A4E6E86C7B66}" destId="{B9D88627-0D60-459C-8572-2AFDD853A9A4}" srcOrd="3" destOrd="0" presId="urn:microsoft.com/office/officeart/2005/8/layout/default"/>
    <dgm:cxn modelId="{941BB74E-9C55-40A0-BD5A-17DAED49C83F}" type="presParOf" srcId="{B0FE6B0A-79C9-4DCA-90F1-A4E6E86C7B66}" destId="{B7511554-3430-4632-AF92-36766ED2196C}" srcOrd="4" destOrd="0" presId="urn:microsoft.com/office/officeart/2005/8/layout/default"/>
    <dgm:cxn modelId="{CA4496A5-C345-442F-B4EB-EE8FF61F897E}" type="presParOf" srcId="{B0FE6B0A-79C9-4DCA-90F1-A4E6E86C7B66}" destId="{7FEEBDEE-83B2-4184-B25C-AD011DF95E48}" srcOrd="5" destOrd="0" presId="urn:microsoft.com/office/officeart/2005/8/layout/default"/>
    <dgm:cxn modelId="{BA840089-8D60-48B6-9105-BBB0E734C67C}" type="presParOf" srcId="{B0FE6B0A-79C9-4DCA-90F1-A4E6E86C7B66}" destId="{ECDBA4CC-2A28-4F66-A311-84236A5D1111}" srcOrd="6" destOrd="0" presId="urn:microsoft.com/office/officeart/2005/8/layout/default"/>
    <dgm:cxn modelId="{00A507DF-706E-4A36-880C-6D5860A4E27F}" type="presParOf" srcId="{B0FE6B0A-79C9-4DCA-90F1-A4E6E86C7B66}" destId="{A9E63027-352C-4924-9B3A-21167691A57A}" srcOrd="7" destOrd="0" presId="urn:microsoft.com/office/officeart/2005/8/layout/default"/>
    <dgm:cxn modelId="{040040D1-C6FF-4B60-937C-157ED3232137}" type="presParOf" srcId="{B0FE6B0A-79C9-4DCA-90F1-A4E6E86C7B66}" destId="{84602B6F-411F-4B8E-87FB-96B10124EF67}" srcOrd="8" destOrd="0" presId="urn:microsoft.com/office/officeart/2005/8/layout/default"/>
    <dgm:cxn modelId="{52497DB4-DCF4-4C9A-919A-1C6D005FADDD}" type="presParOf" srcId="{B0FE6B0A-79C9-4DCA-90F1-A4E6E86C7B66}" destId="{1F4ECA1A-3A54-4060-AF6A-314A7FFA0E69}" srcOrd="9" destOrd="0" presId="urn:microsoft.com/office/officeart/2005/8/layout/default"/>
    <dgm:cxn modelId="{AF872BD4-FD8C-49C6-82CF-92182BAAD4B5}" type="presParOf" srcId="{B0FE6B0A-79C9-4DCA-90F1-A4E6E86C7B66}" destId="{188DA1C8-22F7-4328-9E23-7946AFDAB4A1}" srcOrd="10"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E83061-7D33-41DB-B1B2-CD6399F72E6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DF8A52DD-26CE-49D6-AB0E-B9D6CCDAFCAD}">
      <dgm:prSet phldrT="[Text]"/>
      <dgm:spPr>
        <a:solidFill>
          <a:srgbClr val="732B6B"/>
        </a:solidFill>
      </dgm:spPr>
      <dgm:t>
        <a:bodyPr/>
        <a:lstStyle/>
        <a:p>
          <a:r>
            <a:rPr lang="en-GB" dirty="0"/>
            <a:t>Hub Site</a:t>
          </a:r>
        </a:p>
      </dgm:t>
    </dgm:pt>
    <dgm:pt modelId="{4F84346F-F61C-4C0F-9F45-A06AAFC71957}" type="parTrans" cxnId="{561673E8-3FA4-4B3B-AA89-49C142C68D4B}">
      <dgm:prSet/>
      <dgm:spPr/>
      <dgm:t>
        <a:bodyPr/>
        <a:lstStyle/>
        <a:p>
          <a:endParaRPr lang="en-GB"/>
        </a:p>
      </dgm:t>
    </dgm:pt>
    <dgm:pt modelId="{9D75ECFE-93F9-49F3-93B2-F9E49A9674C1}" type="sibTrans" cxnId="{561673E8-3FA4-4B3B-AA89-49C142C68D4B}">
      <dgm:prSet/>
      <dgm:spPr/>
      <dgm:t>
        <a:bodyPr/>
        <a:lstStyle/>
        <a:p>
          <a:endParaRPr lang="en-GB"/>
        </a:p>
      </dgm:t>
    </dgm:pt>
    <dgm:pt modelId="{C5482839-7969-4ED1-8F19-9F0F93CA8C6D}" type="asst">
      <dgm:prSet phldrT="[Text]"/>
      <dgm:spPr>
        <a:solidFill>
          <a:srgbClr val="33B0B7"/>
        </a:solidFill>
      </dgm:spPr>
      <dgm:t>
        <a:bodyPr/>
        <a:lstStyle/>
        <a:p>
          <a:r>
            <a:rPr lang="en-GB" dirty="0"/>
            <a:t>Search</a:t>
          </a:r>
        </a:p>
      </dgm:t>
    </dgm:pt>
    <dgm:pt modelId="{817121F8-D044-4BAF-8E98-C10AF285FDCD}" type="parTrans" cxnId="{D27BE5BD-B1AA-4F3E-902A-3DAE14876EE6}">
      <dgm:prSet/>
      <dgm:spPr/>
      <dgm:t>
        <a:bodyPr/>
        <a:lstStyle/>
        <a:p>
          <a:endParaRPr lang="en-GB"/>
        </a:p>
      </dgm:t>
    </dgm:pt>
    <dgm:pt modelId="{BA159722-EF7E-409E-ABF8-D36B8CC90888}" type="sibTrans" cxnId="{D27BE5BD-B1AA-4F3E-902A-3DAE14876EE6}">
      <dgm:prSet/>
      <dgm:spPr/>
      <dgm:t>
        <a:bodyPr/>
        <a:lstStyle/>
        <a:p>
          <a:endParaRPr lang="en-GB"/>
        </a:p>
      </dgm:t>
    </dgm:pt>
    <dgm:pt modelId="{18C1B7EA-9FFE-4858-AD3C-0FEC9E569A6D}">
      <dgm:prSet phldrT="[Text]"/>
      <dgm:spPr>
        <a:solidFill>
          <a:srgbClr val="732B6B"/>
        </a:solidFill>
      </dgm:spPr>
      <dgm:t>
        <a:bodyPr/>
        <a:lstStyle/>
        <a:p>
          <a:r>
            <a:rPr lang="en-GB" dirty="0"/>
            <a:t>Client 1</a:t>
          </a:r>
        </a:p>
      </dgm:t>
    </dgm:pt>
    <dgm:pt modelId="{EBFE108B-D77B-4114-8532-614741562D44}" type="parTrans" cxnId="{A873F46C-696A-4BDA-B7DD-6657760DFBC7}">
      <dgm:prSet/>
      <dgm:spPr/>
      <dgm:t>
        <a:bodyPr/>
        <a:lstStyle/>
        <a:p>
          <a:endParaRPr lang="en-GB"/>
        </a:p>
      </dgm:t>
    </dgm:pt>
    <dgm:pt modelId="{B5BE08FD-985E-4BDD-8454-FBB1601130BE}" type="sibTrans" cxnId="{A873F46C-696A-4BDA-B7DD-6657760DFBC7}">
      <dgm:prSet/>
      <dgm:spPr/>
      <dgm:t>
        <a:bodyPr/>
        <a:lstStyle/>
        <a:p>
          <a:endParaRPr lang="en-GB"/>
        </a:p>
      </dgm:t>
    </dgm:pt>
    <dgm:pt modelId="{525516BA-BAC9-421E-8015-73A0DB3C125D}">
      <dgm:prSet phldrT="[Text]"/>
      <dgm:spPr>
        <a:solidFill>
          <a:srgbClr val="33B0B7"/>
        </a:solidFill>
      </dgm:spPr>
      <dgm:t>
        <a:bodyPr/>
        <a:lstStyle/>
        <a:p>
          <a:r>
            <a:rPr lang="en-GB" dirty="0"/>
            <a:t>Homepage</a:t>
          </a:r>
        </a:p>
      </dgm:t>
    </dgm:pt>
    <dgm:pt modelId="{7D5AD18F-3FB7-4353-B8DB-228D5AA67530}" type="parTrans" cxnId="{4BAC6D5C-7B1C-4341-97AF-C986AE69FE24}">
      <dgm:prSet/>
      <dgm:spPr/>
      <dgm:t>
        <a:bodyPr/>
        <a:lstStyle/>
        <a:p>
          <a:endParaRPr lang="en-GB"/>
        </a:p>
      </dgm:t>
    </dgm:pt>
    <dgm:pt modelId="{4692D4A2-8F56-47D9-BB30-F4859F426E8E}" type="sibTrans" cxnId="{4BAC6D5C-7B1C-4341-97AF-C986AE69FE24}">
      <dgm:prSet/>
      <dgm:spPr/>
      <dgm:t>
        <a:bodyPr/>
        <a:lstStyle/>
        <a:p>
          <a:endParaRPr lang="en-GB"/>
        </a:p>
      </dgm:t>
    </dgm:pt>
    <dgm:pt modelId="{F71095DE-A8F6-4163-BD77-E567A3718A27}">
      <dgm:prSet phldrT="[Text]"/>
      <dgm:spPr>
        <a:solidFill>
          <a:srgbClr val="FFC000"/>
        </a:solidFill>
      </dgm:spPr>
      <dgm:t>
        <a:bodyPr/>
        <a:lstStyle/>
        <a:p>
          <a:r>
            <a:rPr lang="en-GB" dirty="0">
              <a:solidFill>
                <a:schemeClr val="tx1"/>
              </a:solidFill>
            </a:rPr>
            <a:t>General</a:t>
          </a:r>
        </a:p>
      </dgm:t>
    </dgm:pt>
    <dgm:pt modelId="{5A3C24A4-5A46-48A2-B6EC-CDE49870A9A9}" type="parTrans" cxnId="{F3CD0EBF-0E00-4CED-8A48-FF4802842771}">
      <dgm:prSet/>
      <dgm:spPr/>
      <dgm:t>
        <a:bodyPr/>
        <a:lstStyle/>
        <a:p>
          <a:endParaRPr lang="en-GB"/>
        </a:p>
      </dgm:t>
    </dgm:pt>
    <dgm:pt modelId="{21F46270-B5C0-415E-82CD-307AF296219C}" type="sibTrans" cxnId="{F3CD0EBF-0E00-4CED-8A48-FF4802842771}">
      <dgm:prSet/>
      <dgm:spPr/>
      <dgm:t>
        <a:bodyPr/>
        <a:lstStyle/>
        <a:p>
          <a:endParaRPr lang="en-GB"/>
        </a:p>
      </dgm:t>
    </dgm:pt>
    <dgm:pt modelId="{8231EE2A-B3B4-43E7-B975-BCF8CBDA58C7}">
      <dgm:prSet phldrT="[Text]"/>
      <dgm:spPr>
        <a:solidFill>
          <a:srgbClr val="FFC000"/>
        </a:solidFill>
      </dgm:spPr>
      <dgm:t>
        <a:bodyPr/>
        <a:lstStyle/>
        <a:p>
          <a:r>
            <a:rPr lang="en-GB" dirty="0">
              <a:solidFill>
                <a:schemeClr val="tx1"/>
              </a:solidFill>
            </a:rPr>
            <a:t>Project 1</a:t>
          </a:r>
        </a:p>
      </dgm:t>
    </dgm:pt>
    <dgm:pt modelId="{96CF386C-A2D9-4316-8CBF-32EF7FD923D2}" type="parTrans" cxnId="{80C9B3EE-32E2-4A2A-8A82-8BD688B9A4DA}">
      <dgm:prSet/>
      <dgm:spPr/>
      <dgm:t>
        <a:bodyPr/>
        <a:lstStyle/>
        <a:p>
          <a:endParaRPr lang="en-GB"/>
        </a:p>
      </dgm:t>
    </dgm:pt>
    <dgm:pt modelId="{831B9C15-DFC5-410A-ABCA-EE0F0E6B70CD}" type="sibTrans" cxnId="{80C9B3EE-32E2-4A2A-8A82-8BD688B9A4DA}">
      <dgm:prSet/>
      <dgm:spPr/>
      <dgm:t>
        <a:bodyPr/>
        <a:lstStyle/>
        <a:p>
          <a:endParaRPr lang="en-GB"/>
        </a:p>
      </dgm:t>
    </dgm:pt>
    <dgm:pt modelId="{CC299EB1-6B03-4B18-874F-E191AC34DF1D}">
      <dgm:prSet phldrT="[Text]"/>
      <dgm:spPr>
        <a:solidFill>
          <a:srgbClr val="FFC000"/>
        </a:solidFill>
      </dgm:spPr>
      <dgm:t>
        <a:bodyPr/>
        <a:lstStyle/>
        <a:p>
          <a:r>
            <a:rPr lang="en-GB" dirty="0">
              <a:solidFill>
                <a:schemeClr val="tx1"/>
              </a:solidFill>
            </a:rPr>
            <a:t>Project 2</a:t>
          </a:r>
        </a:p>
      </dgm:t>
    </dgm:pt>
    <dgm:pt modelId="{974432E8-9850-466E-BD58-BD8EA1AF3BE6}" type="parTrans" cxnId="{89012EC1-0D6A-4961-8632-7699AC1F7378}">
      <dgm:prSet/>
      <dgm:spPr/>
      <dgm:t>
        <a:bodyPr/>
        <a:lstStyle/>
        <a:p>
          <a:endParaRPr lang="en-GB"/>
        </a:p>
      </dgm:t>
    </dgm:pt>
    <dgm:pt modelId="{13B81D3E-120F-46D8-AF5B-D989C0CC543C}" type="sibTrans" cxnId="{89012EC1-0D6A-4961-8632-7699AC1F7378}">
      <dgm:prSet/>
      <dgm:spPr/>
      <dgm:t>
        <a:bodyPr/>
        <a:lstStyle/>
        <a:p>
          <a:endParaRPr lang="en-GB"/>
        </a:p>
      </dgm:t>
    </dgm:pt>
    <dgm:pt modelId="{14A310BD-E2AF-4C30-AD40-E6B75C05D75B}">
      <dgm:prSet phldrT="[Text]"/>
      <dgm:spPr>
        <a:solidFill>
          <a:srgbClr val="732B6B"/>
        </a:solidFill>
      </dgm:spPr>
      <dgm:t>
        <a:bodyPr/>
        <a:lstStyle/>
        <a:p>
          <a:r>
            <a:rPr lang="en-GB" dirty="0"/>
            <a:t>Client 2</a:t>
          </a:r>
        </a:p>
      </dgm:t>
    </dgm:pt>
    <dgm:pt modelId="{0F0CE7AA-CD4C-48DD-89CD-67B89DBBD121}" type="parTrans" cxnId="{FBD38D1B-CFF2-461B-88DB-89F70F996B5E}">
      <dgm:prSet/>
      <dgm:spPr/>
      <dgm:t>
        <a:bodyPr/>
        <a:lstStyle/>
        <a:p>
          <a:endParaRPr lang="en-GB"/>
        </a:p>
      </dgm:t>
    </dgm:pt>
    <dgm:pt modelId="{0A1C8B31-A1BE-47E7-BD98-A70720BFD056}" type="sibTrans" cxnId="{FBD38D1B-CFF2-461B-88DB-89F70F996B5E}">
      <dgm:prSet/>
      <dgm:spPr/>
      <dgm:t>
        <a:bodyPr/>
        <a:lstStyle/>
        <a:p>
          <a:endParaRPr lang="en-GB"/>
        </a:p>
      </dgm:t>
    </dgm:pt>
    <dgm:pt modelId="{17A94BA6-0C73-4799-B481-A71E336982CC}">
      <dgm:prSet phldrT="[Text]"/>
      <dgm:spPr>
        <a:solidFill>
          <a:srgbClr val="33B0B7"/>
        </a:solidFill>
      </dgm:spPr>
      <dgm:t>
        <a:bodyPr/>
        <a:lstStyle/>
        <a:p>
          <a:r>
            <a:rPr lang="en-GB" dirty="0"/>
            <a:t>Homepage</a:t>
          </a:r>
        </a:p>
      </dgm:t>
    </dgm:pt>
    <dgm:pt modelId="{2AFADAF9-5A25-4EB0-BDB6-63C07A92BA64}" type="parTrans" cxnId="{AAF6C7C4-24AB-4CEC-AB73-D51987A71632}">
      <dgm:prSet/>
      <dgm:spPr/>
      <dgm:t>
        <a:bodyPr/>
        <a:lstStyle/>
        <a:p>
          <a:endParaRPr lang="en-GB"/>
        </a:p>
      </dgm:t>
    </dgm:pt>
    <dgm:pt modelId="{E4A3DFD6-1F4D-412A-AAFC-66F3B56C2A0D}" type="sibTrans" cxnId="{AAF6C7C4-24AB-4CEC-AB73-D51987A71632}">
      <dgm:prSet/>
      <dgm:spPr/>
      <dgm:t>
        <a:bodyPr/>
        <a:lstStyle/>
        <a:p>
          <a:endParaRPr lang="en-GB"/>
        </a:p>
      </dgm:t>
    </dgm:pt>
    <dgm:pt modelId="{E8F2A65C-2460-41F8-8207-3104B640A585}">
      <dgm:prSet phldrT="[Text]"/>
      <dgm:spPr>
        <a:solidFill>
          <a:srgbClr val="FFC000"/>
        </a:solidFill>
      </dgm:spPr>
      <dgm:t>
        <a:bodyPr/>
        <a:lstStyle/>
        <a:p>
          <a:r>
            <a:rPr lang="en-GB" dirty="0">
              <a:solidFill>
                <a:schemeClr val="tx1"/>
              </a:solidFill>
            </a:rPr>
            <a:t>General</a:t>
          </a:r>
        </a:p>
      </dgm:t>
    </dgm:pt>
    <dgm:pt modelId="{EE78F235-6C51-4493-8D97-E358FA7113B3}" type="parTrans" cxnId="{4BC258B0-6EA1-4C57-AF1C-092FF5182163}">
      <dgm:prSet/>
      <dgm:spPr/>
      <dgm:t>
        <a:bodyPr/>
        <a:lstStyle/>
        <a:p>
          <a:endParaRPr lang="en-GB"/>
        </a:p>
      </dgm:t>
    </dgm:pt>
    <dgm:pt modelId="{2566F5C6-2BF5-48E2-9804-1DC125D20B5E}" type="sibTrans" cxnId="{4BC258B0-6EA1-4C57-AF1C-092FF5182163}">
      <dgm:prSet/>
      <dgm:spPr/>
      <dgm:t>
        <a:bodyPr/>
        <a:lstStyle/>
        <a:p>
          <a:endParaRPr lang="en-GB"/>
        </a:p>
      </dgm:t>
    </dgm:pt>
    <dgm:pt modelId="{B561701F-85C6-40AD-95AD-9CA261EC4749}">
      <dgm:prSet phldrT="[Text]"/>
      <dgm:spPr>
        <a:solidFill>
          <a:srgbClr val="FFC000"/>
        </a:solidFill>
      </dgm:spPr>
      <dgm:t>
        <a:bodyPr/>
        <a:lstStyle/>
        <a:p>
          <a:r>
            <a:rPr lang="en-GB" dirty="0">
              <a:solidFill>
                <a:schemeClr val="tx1"/>
              </a:solidFill>
            </a:rPr>
            <a:t>Project A</a:t>
          </a:r>
        </a:p>
      </dgm:t>
    </dgm:pt>
    <dgm:pt modelId="{CA1217BB-0D63-48AA-A6E4-6D2457327970}" type="parTrans" cxnId="{12EFD580-0A60-4012-B93A-2C18973F7FDB}">
      <dgm:prSet/>
      <dgm:spPr/>
      <dgm:t>
        <a:bodyPr/>
        <a:lstStyle/>
        <a:p>
          <a:endParaRPr lang="en-GB"/>
        </a:p>
      </dgm:t>
    </dgm:pt>
    <dgm:pt modelId="{9B1D9D98-4E5F-4E0C-8368-476FE76223BD}" type="sibTrans" cxnId="{12EFD580-0A60-4012-B93A-2C18973F7FDB}">
      <dgm:prSet/>
      <dgm:spPr/>
      <dgm:t>
        <a:bodyPr/>
        <a:lstStyle/>
        <a:p>
          <a:endParaRPr lang="en-GB"/>
        </a:p>
      </dgm:t>
    </dgm:pt>
    <dgm:pt modelId="{C3EB2771-ABA5-44CB-AE7D-E6F77E692303}">
      <dgm:prSet phldrT="[Text]"/>
      <dgm:spPr>
        <a:solidFill>
          <a:srgbClr val="FFC000"/>
        </a:solidFill>
      </dgm:spPr>
      <dgm:t>
        <a:bodyPr/>
        <a:lstStyle/>
        <a:p>
          <a:r>
            <a:rPr lang="en-GB" dirty="0">
              <a:solidFill>
                <a:schemeClr val="tx1"/>
              </a:solidFill>
            </a:rPr>
            <a:t>Project B</a:t>
          </a:r>
        </a:p>
      </dgm:t>
    </dgm:pt>
    <dgm:pt modelId="{A29E516E-1E87-4231-BC4A-DDD1CC39E1F0}" type="parTrans" cxnId="{22BE4696-17CB-4F01-B1AD-F158DE73BB6E}">
      <dgm:prSet/>
      <dgm:spPr/>
      <dgm:t>
        <a:bodyPr/>
        <a:lstStyle/>
        <a:p>
          <a:endParaRPr lang="en-GB"/>
        </a:p>
      </dgm:t>
    </dgm:pt>
    <dgm:pt modelId="{64FD5AC1-C914-408F-A13F-DBFD0D757B50}" type="sibTrans" cxnId="{22BE4696-17CB-4F01-B1AD-F158DE73BB6E}">
      <dgm:prSet/>
      <dgm:spPr/>
      <dgm:t>
        <a:bodyPr/>
        <a:lstStyle/>
        <a:p>
          <a:endParaRPr lang="en-GB"/>
        </a:p>
      </dgm:t>
    </dgm:pt>
    <dgm:pt modelId="{04403330-7A92-4445-A09C-85776984940B}">
      <dgm:prSet phldrT="[Text]"/>
      <dgm:spPr>
        <a:solidFill>
          <a:srgbClr val="732B6B"/>
        </a:solidFill>
      </dgm:spPr>
      <dgm:t>
        <a:bodyPr/>
        <a:lstStyle/>
        <a:p>
          <a:r>
            <a:rPr lang="en-GB" dirty="0"/>
            <a:t>…</a:t>
          </a:r>
        </a:p>
      </dgm:t>
    </dgm:pt>
    <dgm:pt modelId="{7069DDEB-8845-45EC-AB9F-2B4CE8DD8837}" type="parTrans" cxnId="{672C39F2-0025-48C1-B4B6-4F5CFDCA4D5A}">
      <dgm:prSet/>
      <dgm:spPr/>
      <dgm:t>
        <a:bodyPr/>
        <a:lstStyle/>
        <a:p>
          <a:endParaRPr lang="en-GB"/>
        </a:p>
      </dgm:t>
    </dgm:pt>
    <dgm:pt modelId="{A0C075D1-C19B-4DC3-A2F3-5564077B8B28}" type="sibTrans" cxnId="{672C39F2-0025-48C1-B4B6-4F5CFDCA4D5A}">
      <dgm:prSet/>
      <dgm:spPr/>
      <dgm:t>
        <a:bodyPr/>
        <a:lstStyle/>
        <a:p>
          <a:endParaRPr lang="en-GB"/>
        </a:p>
      </dgm:t>
    </dgm:pt>
    <dgm:pt modelId="{11CC0CB0-3543-4C53-846E-90FF3DE78E71}">
      <dgm:prSet phldrT="[Text]"/>
      <dgm:spPr>
        <a:solidFill>
          <a:srgbClr val="732B6B"/>
        </a:solidFill>
      </dgm:spPr>
      <dgm:t>
        <a:bodyPr/>
        <a:lstStyle/>
        <a:p>
          <a:r>
            <a:rPr lang="en-GB" dirty="0"/>
            <a:t>Client 3</a:t>
          </a:r>
        </a:p>
      </dgm:t>
    </dgm:pt>
    <dgm:pt modelId="{BEE4E1B6-CD5E-4506-AC5F-0A977990840F}" type="parTrans" cxnId="{0CCF073E-72F0-400A-B4AA-F9495538A999}">
      <dgm:prSet/>
      <dgm:spPr/>
      <dgm:t>
        <a:bodyPr/>
        <a:lstStyle/>
        <a:p>
          <a:endParaRPr lang="en-GB"/>
        </a:p>
      </dgm:t>
    </dgm:pt>
    <dgm:pt modelId="{82D52CDC-1427-4AA0-A5F0-B216D8274E46}" type="sibTrans" cxnId="{0CCF073E-72F0-400A-B4AA-F9495538A999}">
      <dgm:prSet/>
      <dgm:spPr/>
      <dgm:t>
        <a:bodyPr/>
        <a:lstStyle/>
        <a:p>
          <a:endParaRPr lang="en-GB"/>
        </a:p>
      </dgm:t>
    </dgm:pt>
    <dgm:pt modelId="{8A08170A-E809-42D6-9CE8-637691772317}">
      <dgm:prSet phldrT="[Text]"/>
      <dgm:spPr>
        <a:solidFill>
          <a:srgbClr val="33B0B7"/>
        </a:solidFill>
      </dgm:spPr>
      <dgm:t>
        <a:bodyPr/>
        <a:lstStyle/>
        <a:p>
          <a:r>
            <a:rPr lang="en-GB" dirty="0"/>
            <a:t>General</a:t>
          </a:r>
        </a:p>
      </dgm:t>
    </dgm:pt>
    <dgm:pt modelId="{1980DB79-0848-474F-B3C8-09A2F5B84621}" type="parTrans" cxnId="{61221B6E-0E04-454A-8E65-10252DF30703}">
      <dgm:prSet/>
      <dgm:spPr/>
      <dgm:t>
        <a:bodyPr/>
        <a:lstStyle/>
        <a:p>
          <a:endParaRPr lang="en-GB"/>
        </a:p>
      </dgm:t>
    </dgm:pt>
    <dgm:pt modelId="{C8E8F53E-4AEF-4D71-B421-60896528E114}" type="sibTrans" cxnId="{61221B6E-0E04-454A-8E65-10252DF30703}">
      <dgm:prSet/>
      <dgm:spPr/>
      <dgm:t>
        <a:bodyPr/>
        <a:lstStyle/>
        <a:p>
          <a:endParaRPr lang="en-GB"/>
        </a:p>
      </dgm:t>
    </dgm:pt>
    <dgm:pt modelId="{13B926D5-2D20-4524-B647-5A6D9CAC4A1C}">
      <dgm:prSet phldrT="[Text]"/>
      <dgm:spPr>
        <a:solidFill>
          <a:srgbClr val="FFC000"/>
        </a:solidFill>
      </dgm:spPr>
      <dgm:t>
        <a:bodyPr/>
        <a:lstStyle/>
        <a:p>
          <a:r>
            <a:rPr lang="en-GB" dirty="0">
              <a:solidFill>
                <a:schemeClr val="tx1"/>
              </a:solidFill>
            </a:rPr>
            <a:t>Project G</a:t>
          </a:r>
        </a:p>
      </dgm:t>
    </dgm:pt>
    <dgm:pt modelId="{08B317E2-92F9-46FE-92A8-AB1C5B0899F7}" type="parTrans" cxnId="{CF1F71BE-E599-4666-9417-0F8B3C9072CC}">
      <dgm:prSet/>
      <dgm:spPr/>
      <dgm:t>
        <a:bodyPr/>
        <a:lstStyle/>
        <a:p>
          <a:endParaRPr lang="en-GB"/>
        </a:p>
      </dgm:t>
    </dgm:pt>
    <dgm:pt modelId="{FAA3BA2B-1328-4412-9197-2CDECC9C1168}" type="sibTrans" cxnId="{CF1F71BE-E599-4666-9417-0F8B3C9072CC}">
      <dgm:prSet/>
      <dgm:spPr/>
      <dgm:t>
        <a:bodyPr/>
        <a:lstStyle/>
        <a:p>
          <a:endParaRPr lang="en-GB"/>
        </a:p>
      </dgm:t>
    </dgm:pt>
    <dgm:pt modelId="{BE7017DA-E463-404C-A959-8145378985AB}">
      <dgm:prSet phldrT="[Text]"/>
      <dgm:spPr>
        <a:solidFill>
          <a:srgbClr val="FFC000"/>
        </a:solidFill>
      </dgm:spPr>
      <dgm:t>
        <a:bodyPr/>
        <a:lstStyle/>
        <a:p>
          <a:r>
            <a:rPr lang="en-GB" dirty="0">
              <a:solidFill>
                <a:schemeClr val="tx1"/>
              </a:solidFill>
            </a:rPr>
            <a:t>Project H</a:t>
          </a:r>
          <a:endParaRPr lang="en-GB">
            <a:solidFill>
              <a:schemeClr val="tx1"/>
            </a:solidFill>
          </a:endParaRPr>
        </a:p>
      </dgm:t>
    </dgm:pt>
    <dgm:pt modelId="{2C643535-A449-429E-9C55-6A866B56E532}" type="parTrans" cxnId="{E9135D6D-39EE-435C-ADC8-AD97FCBE8548}">
      <dgm:prSet/>
      <dgm:spPr/>
      <dgm:t>
        <a:bodyPr/>
        <a:lstStyle/>
        <a:p>
          <a:endParaRPr lang="en-GB"/>
        </a:p>
      </dgm:t>
    </dgm:pt>
    <dgm:pt modelId="{8405F5A2-95E2-42B3-A901-E25202927D4C}" type="sibTrans" cxnId="{E9135D6D-39EE-435C-ADC8-AD97FCBE8548}">
      <dgm:prSet/>
      <dgm:spPr/>
      <dgm:t>
        <a:bodyPr/>
        <a:lstStyle/>
        <a:p>
          <a:endParaRPr lang="en-GB"/>
        </a:p>
      </dgm:t>
    </dgm:pt>
    <dgm:pt modelId="{5EA48277-41C0-4711-ABA0-FC836289DA46}" type="pres">
      <dgm:prSet presAssocID="{91E83061-7D33-41DB-B1B2-CD6399F72E6B}" presName="hierChild1" presStyleCnt="0">
        <dgm:presLayoutVars>
          <dgm:orgChart val="1"/>
          <dgm:chPref val="1"/>
          <dgm:dir/>
          <dgm:animOne val="branch"/>
          <dgm:animLvl val="lvl"/>
          <dgm:resizeHandles/>
        </dgm:presLayoutVars>
      </dgm:prSet>
      <dgm:spPr/>
    </dgm:pt>
    <dgm:pt modelId="{BAE00007-4D83-44AB-A3EA-6C4612479DD6}" type="pres">
      <dgm:prSet presAssocID="{DF8A52DD-26CE-49D6-AB0E-B9D6CCDAFCAD}" presName="hierRoot1" presStyleCnt="0">
        <dgm:presLayoutVars>
          <dgm:hierBranch val="init"/>
        </dgm:presLayoutVars>
      </dgm:prSet>
      <dgm:spPr/>
    </dgm:pt>
    <dgm:pt modelId="{0CEC5DD8-7C4A-4672-AD88-6DB9438B03DC}" type="pres">
      <dgm:prSet presAssocID="{DF8A52DD-26CE-49D6-AB0E-B9D6CCDAFCAD}" presName="rootComposite1" presStyleCnt="0"/>
      <dgm:spPr/>
    </dgm:pt>
    <dgm:pt modelId="{F196FCA0-21FE-4DDD-AFFA-C59FFFD188B8}" type="pres">
      <dgm:prSet presAssocID="{DF8A52DD-26CE-49D6-AB0E-B9D6CCDAFCAD}" presName="rootText1" presStyleLbl="node0" presStyleIdx="0" presStyleCnt="1">
        <dgm:presLayoutVars>
          <dgm:chPref val="3"/>
        </dgm:presLayoutVars>
      </dgm:prSet>
      <dgm:spPr/>
    </dgm:pt>
    <dgm:pt modelId="{1F05B66D-5E59-4580-924A-E163F0D5F112}" type="pres">
      <dgm:prSet presAssocID="{DF8A52DD-26CE-49D6-AB0E-B9D6CCDAFCAD}" presName="rootConnector1" presStyleLbl="node1" presStyleIdx="0" presStyleCnt="0"/>
      <dgm:spPr/>
    </dgm:pt>
    <dgm:pt modelId="{53CD3B17-B2AF-40F8-BF24-2DF65004ACA4}" type="pres">
      <dgm:prSet presAssocID="{DF8A52DD-26CE-49D6-AB0E-B9D6CCDAFCAD}" presName="hierChild2" presStyleCnt="0"/>
      <dgm:spPr/>
    </dgm:pt>
    <dgm:pt modelId="{226F9F7D-AEB7-4623-8951-7BC9AC04B340}" type="pres">
      <dgm:prSet presAssocID="{EBFE108B-D77B-4114-8532-614741562D44}" presName="Name37" presStyleLbl="parChTrans1D2" presStyleIdx="0" presStyleCnt="5"/>
      <dgm:spPr/>
    </dgm:pt>
    <dgm:pt modelId="{66668B20-3037-441A-B7D0-0F7B62B6D288}" type="pres">
      <dgm:prSet presAssocID="{18C1B7EA-9FFE-4858-AD3C-0FEC9E569A6D}" presName="hierRoot2" presStyleCnt="0">
        <dgm:presLayoutVars>
          <dgm:hierBranch val="init"/>
        </dgm:presLayoutVars>
      </dgm:prSet>
      <dgm:spPr/>
    </dgm:pt>
    <dgm:pt modelId="{051FFC98-6BD8-4328-81D7-D65747C9473F}" type="pres">
      <dgm:prSet presAssocID="{18C1B7EA-9FFE-4858-AD3C-0FEC9E569A6D}" presName="rootComposite" presStyleCnt="0"/>
      <dgm:spPr/>
    </dgm:pt>
    <dgm:pt modelId="{3771434B-BDA7-4755-B4EF-3FE88D356CC3}" type="pres">
      <dgm:prSet presAssocID="{18C1B7EA-9FFE-4858-AD3C-0FEC9E569A6D}" presName="rootText" presStyleLbl="node2" presStyleIdx="0" presStyleCnt="4">
        <dgm:presLayoutVars>
          <dgm:chPref val="3"/>
        </dgm:presLayoutVars>
      </dgm:prSet>
      <dgm:spPr/>
    </dgm:pt>
    <dgm:pt modelId="{C58B00C9-C3BA-4975-ABA9-776C3276C8BC}" type="pres">
      <dgm:prSet presAssocID="{18C1B7EA-9FFE-4858-AD3C-0FEC9E569A6D}" presName="rootConnector" presStyleLbl="node2" presStyleIdx="0" presStyleCnt="4"/>
      <dgm:spPr/>
    </dgm:pt>
    <dgm:pt modelId="{8BBB6C30-6F14-4FCD-9320-9B9961C61613}" type="pres">
      <dgm:prSet presAssocID="{18C1B7EA-9FFE-4858-AD3C-0FEC9E569A6D}" presName="hierChild4" presStyleCnt="0"/>
      <dgm:spPr/>
    </dgm:pt>
    <dgm:pt modelId="{327B13D5-6298-4B42-B03B-B4D8893AB08E}" type="pres">
      <dgm:prSet presAssocID="{7D5AD18F-3FB7-4353-B8DB-228D5AA67530}" presName="Name37" presStyleLbl="parChTrans1D3" presStyleIdx="0" presStyleCnt="11"/>
      <dgm:spPr/>
    </dgm:pt>
    <dgm:pt modelId="{AA9734BC-0CE9-471C-8071-8AB24C979295}" type="pres">
      <dgm:prSet presAssocID="{525516BA-BAC9-421E-8015-73A0DB3C125D}" presName="hierRoot2" presStyleCnt="0">
        <dgm:presLayoutVars>
          <dgm:hierBranch val="init"/>
        </dgm:presLayoutVars>
      </dgm:prSet>
      <dgm:spPr/>
    </dgm:pt>
    <dgm:pt modelId="{D5CC27DF-17DF-480C-B98A-A0C2746F060E}" type="pres">
      <dgm:prSet presAssocID="{525516BA-BAC9-421E-8015-73A0DB3C125D}" presName="rootComposite" presStyleCnt="0"/>
      <dgm:spPr/>
    </dgm:pt>
    <dgm:pt modelId="{5AED7112-391F-415E-A380-3D2ABDA74D9B}" type="pres">
      <dgm:prSet presAssocID="{525516BA-BAC9-421E-8015-73A0DB3C125D}" presName="rootText" presStyleLbl="node3" presStyleIdx="0" presStyleCnt="11">
        <dgm:presLayoutVars>
          <dgm:chPref val="3"/>
        </dgm:presLayoutVars>
      </dgm:prSet>
      <dgm:spPr/>
    </dgm:pt>
    <dgm:pt modelId="{7D5F450F-BADB-4B2E-BAA9-40637106235C}" type="pres">
      <dgm:prSet presAssocID="{525516BA-BAC9-421E-8015-73A0DB3C125D}" presName="rootConnector" presStyleLbl="node3" presStyleIdx="0" presStyleCnt="11"/>
      <dgm:spPr/>
    </dgm:pt>
    <dgm:pt modelId="{8235F059-A0DD-4B1A-AEA3-7103C17221A5}" type="pres">
      <dgm:prSet presAssocID="{525516BA-BAC9-421E-8015-73A0DB3C125D}" presName="hierChild4" presStyleCnt="0"/>
      <dgm:spPr/>
    </dgm:pt>
    <dgm:pt modelId="{7AB06022-FBFA-4968-A4FD-F86FCE909315}" type="pres">
      <dgm:prSet presAssocID="{525516BA-BAC9-421E-8015-73A0DB3C125D}" presName="hierChild5" presStyleCnt="0"/>
      <dgm:spPr/>
    </dgm:pt>
    <dgm:pt modelId="{36D17B10-302B-41F5-9677-1F60709DFD64}" type="pres">
      <dgm:prSet presAssocID="{5A3C24A4-5A46-48A2-B6EC-CDE49870A9A9}" presName="Name37" presStyleLbl="parChTrans1D3" presStyleIdx="1" presStyleCnt="11"/>
      <dgm:spPr/>
    </dgm:pt>
    <dgm:pt modelId="{89331967-6B35-4B81-9C6E-17C579A4EB03}" type="pres">
      <dgm:prSet presAssocID="{F71095DE-A8F6-4163-BD77-E567A3718A27}" presName="hierRoot2" presStyleCnt="0">
        <dgm:presLayoutVars>
          <dgm:hierBranch val="init"/>
        </dgm:presLayoutVars>
      </dgm:prSet>
      <dgm:spPr/>
    </dgm:pt>
    <dgm:pt modelId="{5533DCDE-0CDC-4602-8707-7FE8FEAE3DAA}" type="pres">
      <dgm:prSet presAssocID="{F71095DE-A8F6-4163-BD77-E567A3718A27}" presName="rootComposite" presStyleCnt="0"/>
      <dgm:spPr/>
    </dgm:pt>
    <dgm:pt modelId="{1BCAC35F-1ED2-413C-98EC-87E9E0C3A347}" type="pres">
      <dgm:prSet presAssocID="{F71095DE-A8F6-4163-BD77-E567A3718A27}" presName="rootText" presStyleLbl="node3" presStyleIdx="1" presStyleCnt="11">
        <dgm:presLayoutVars>
          <dgm:chPref val="3"/>
        </dgm:presLayoutVars>
      </dgm:prSet>
      <dgm:spPr/>
    </dgm:pt>
    <dgm:pt modelId="{637B88E9-FB3B-4D0C-B27E-BBC54803FA53}" type="pres">
      <dgm:prSet presAssocID="{F71095DE-A8F6-4163-BD77-E567A3718A27}" presName="rootConnector" presStyleLbl="node3" presStyleIdx="1" presStyleCnt="11"/>
      <dgm:spPr/>
    </dgm:pt>
    <dgm:pt modelId="{23D431CA-0FCE-434D-BF0C-1361649761EB}" type="pres">
      <dgm:prSet presAssocID="{F71095DE-A8F6-4163-BD77-E567A3718A27}" presName="hierChild4" presStyleCnt="0"/>
      <dgm:spPr/>
    </dgm:pt>
    <dgm:pt modelId="{289F1D90-A856-4683-9B99-1A90B549A2B3}" type="pres">
      <dgm:prSet presAssocID="{F71095DE-A8F6-4163-BD77-E567A3718A27}" presName="hierChild5" presStyleCnt="0"/>
      <dgm:spPr/>
    </dgm:pt>
    <dgm:pt modelId="{BAD658A2-5F06-4B61-B527-A0BE40D7122C}" type="pres">
      <dgm:prSet presAssocID="{96CF386C-A2D9-4316-8CBF-32EF7FD923D2}" presName="Name37" presStyleLbl="parChTrans1D3" presStyleIdx="2" presStyleCnt="11"/>
      <dgm:spPr/>
    </dgm:pt>
    <dgm:pt modelId="{0CEA0480-8B2C-47FF-9C40-36FB057ACF1C}" type="pres">
      <dgm:prSet presAssocID="{8231EE2A-B3B4-43E7-B975-BCF8CBDA58C7}" presName="hierRoot2" presStyleCnt="0">
        <dgm:presLayoutVars>
          <dgm:hierBranch val="init"/>
        </dgm:presLayoutVars>
      </dgm:prSet>
      <dgm:spPr/>
    </dgm:pt>
    <dgm:pt modelId="{988AE214-0A5C-456A-A97E-7CFFC2108CE8}" type="pres">
      <dgm:prSet presAssocID="{8231EE2A-B3B4-43E7-B975-BCF8CBDA58C7}" presName="rootComposite" presStyleCnt="0"/>
      <dgm:spPr/>
    </dgm:pt>
    <dgm:pt modelId="{06360430-2B64-46C9-B43F-2BB076DDF2C0}" type="pres">
      <dgm:prSet presAssocID="{8231EE2A-B3B4-43E7-B975-BCF8CBDA58C7}" presName="rootText" presStyleLbl="node3" presStyleIdx="2" presStyleCnt="11">
        <dgm:presLayoutVars>
          <dgm:chPref val="3"/>
        </dgm:presLayoutVars>
      </dgm:prSet>
      <dgm:spPr/>
    </dgm:pt>
    <dgm:pt modelId="{B1FB911D-E90C-4DD4-BE80-AA6F21328931}" type="pres">
      <dgm:prSet presAssocID="{8231EE2A-B3B4-43E7-B975-BCF8CBDA58C7}" presName="rootConnector" presStyleLbl="node3" presStyleIdx="2" presStyleCnt="11"/>
      <dgm:spPr/>
    </dgm:pt>
    <dgm:pt modelId="{67AAED6C-3D85-45E5-BA4B-3176BE3DE25E}" type="pres">
      <dgm:prSet presAssocID="{8231EE2A-B3B4-43E7-B975-BCF8CBDA58C7}" presName="hierChild4" presStyleCnt="0"/>
      <dgm:spPr/>
    </dgm:pt>
    <dgm:pt modelId="{D84A7CFA-197F-46C4-B897-79EE002B725E}" type="pres">
      <dgm:prSet presAssocID="{8231EE2A-B3B4-43E7-B975-BCF8CBDA58C7}" presName="hierChild5" presStyleCnt="0"/>
      <dgm:spPr/>
    </dgm:pt>
    <dgm:pt modelId="{732211E1-CCAB-4A53-A647-166E74FD8687}" type="pres">
      <dgm:prSet presAssocID="{974432E8-9850-466E-BD58-BD8EA1AF3BE6}" presName="Name37" presStyleLbl="parChTrans1D3" presStyleIdx="3" presStyleCnt="11"/>
      <dgm:spPr/>
    </dgm:pt>
    <dgm:pt modelId="{E9BB9780-EF7C-430F-A569-482FC87726C2}" type="pres">
      <dgm:prSet presAssocID="{CC299EB1-6B03-4B18-874F-E191AC34DF1D}" presName="hierRoot2" presStyleCnt="0">
        <dgm:presLayoutVars>
          <dgm:hierBranch val="init"/>
        </dgm:presLayoutVars>
      </dgm:prSet>
      <dgm:spPr/>
    </dgm:pt>
    <dgm:pt modelId="{AB6C6609-69A1-49A4-ACB6-C4AA2B774543}" type="pres">
      <dgm:prSet presAssocID="{CC299EB1-6B03-4B18-874F-E191AC34DF1D}" presName="rootComposite" presStyleCnt="0"/>
      <dgm:spPr/>
    </dgm:pt>
    <dgm:pt modelId="{577F122F-2606-44D2-962B-B2EF9543E427}" type="pres">
      <dgm:prSet presAssocID="{CC299EB1-6B03-4B18-874F-E191AC34DF1D}" presName="rootText" presStyleLbl="node3" presStyleIdx="3" presStyleCnt="11">
        <dgm:presLayoutVars>
          <dgm:chPref val="3"/>
        </dgm:presLayoutVars>
      </dgm:prSet>
      <dgm:spPr/>
    </dgm:pt>
    <dgm:pt modelId="{797E5C63-D507-463C-BEFF-50AEE6B101FD}" type="pres">
      <dgm:prSet presAssocID="{CC299EB1-6B03-4B18-874F-E191AC34DF1D}" presName="rootConnector" presStyleLbl="node3" presStyleIdx="3" presStyleCnt="11"/>
      <dgm:spPr/>
    </dgm:pt>
    <dgm:pt modelId="{94AF75A6-A536-4CAA-A4D4-56361ADDB8A6}" type="pres">
      <dgm:prSet presAssocID="{CC299EB1-6B03-4B18-874F-E191AC34DF1D}" presName="hierChild4" presStyleCnt="0"/>
      <dgm:spPr/>
    </dgm:pt>
    <dgm:pt modelId="{8258A6B7-7D86-4FBB-AE62-B61A59279705}" type="pres">
      <dgm:prSet presAssocID="{CC299EB1-6B03-4B18-874F-E191AC34DF1D}" presName="hierChild5" presStyleCnt="0"/>
      <dgm:spPr/>
    </dgm:pt>
    <dgm:pt modelId="{0FDAA341-82B0-410A-AEDD-DF2ABC2A4FD1}" type="pres">
      <dgm:prSet presAssocID="{18C1B7EA-9FFE-4858-AD3C-0FEC9E569A6D}" presName="hierChild5" presStyleCnt="0"/>
      <dgm:spPr/>
    </dgm:pt>
    <dgm:pt modelId="{A2AFC920-33A0-4B3C-80F6-AEE0EDCAE2AB}" type="pres">
      <dgm:prSet presAssocID="{0F0CE7AA-CD4C-48DD-89CD-67B89DBBD121}" presName="Name37" presStyleLbl="parChTrans1D2" presStyleIdx="1" presStyleCnt="5"/>
      <dgm:spPr/>
    </dgm:pt>
    <dgm:pt modelId="{45D1F025-659A-4D1A-8277-8F5C542396FF}" type="pres">
      <dgm:prSet presAssocID="{14A310BD-E2AF-4C30-AD40-E6B75C05D75B}" presName="hierRoot2" presStyleCnt="0">
        <dgm:presLayoutVars>
          <dgm:hierBranch val="init"/>
        </dgm:presLayoutVars>
      </dgm:prSet>
      <dgm:spPr/>
    </dgm:pt>
    <dgm:pt modelId="{729D35C7-0397-43C4-9B8F-7C923ED5544B}" type="pres">
      <dgm:prSet presAssocID="{14A310BD-E2AF-4C30-AD40-E6B75C05D75B}" presName="rootComposite" presStyleCnt="0"/>
      <dgm:spPr/>
    </dgm:pt>
    <dgm:pt modelId="{BAE3745E-E7CB-49F2-9819-1E4B53A83D45}" type="pres">
      <dgm:prSet presAssocID="{14A310BD-E2AF-4C30-AD40-E6B75C05D75B}" presName="rootText" presStyleLbl="node2" presStyleIdx="1" presStyleCnt="4">
        <dgm:presLayoutVars>
          <dgm:chPref val="3"/>
        </dgm:presLayoutVars>
      </dgm:prSet>
      <dgm:spPr/>
    </dgm:pt>
    <dgm:pt modelId="{0CBCA865-494C-4A29-9588-AF3D54DE9D39}" type="pres">
      <dgm:prSet presAssocID="{14A310BD-E2AF-4C30-AD40-E6B75C05D75B}" presName="rootConnector" presStyleLbl="node2" presStyleIdx="1" presStyleCnt="4"/>
      <dgm:spPr/>
    </dgm:pt>
    <dgm:pt modelId="{69EA7FE1-DB83-4B49-82FE-DC86D43B1A86}" type="pres">
      <dgm:prSet presAssocID="{14A310BD-E2AF-4C30-AD40-E6B75C05D75B}" presName="hierChild4" presStyleCnt="0"/>
      <dgm:spPr/>
    </dgm:pt>
    <dgm:pt modelId="{4DEEAC38-09C5-4747-A9B9-A74D3E8E31D2}" type="pres">
      <dgm:prSet presAssocID="{2AFADAF9-5A25-4EB0-BDB6-63C07A92BA64}" presName="Name37" presStyleLbl="parChTrans1D3" presStyleIdx="4" presStyleCnt="11"/>
      <dgm:spPr/>
    </dgm:pt>
    <dgm:pt modelId="{D3868CB1-0B60-44F5-A249-A4854F54CEF8}" type="pres">
      <dgm:prSet presAssocID="{17A94BA6-0C73-4799-B481-A71E336982CC}" presName="hierRoot2" presStyleCnt="0">
        <dgm:presLayoutVars>
          <dgm:hierBranch val="init"/>
        </dgm:presLayoutVars>
      </dgm:prSet>
      <dgm:spPr/>
    </dgm:pt>
    <dgm:pt modelId="{D43B1364-A1F9-4083-B429-25E2F57CC4C8}" type="pres">
      <dgm:prSet presAssocID="{17A94BA6-0C73-4799-B481-A71E336982CC}" presName="rootComposite" presStyleCnt="0"/>
      <dgm:spPr/>
    </dgm:pt>
    <dgm:pt modelId="{2BA8CA00-EAF5-431D-AFA8-4E06DA351142}" type="pres">
      <dgm:prSet presAssocID="{17A94BA6-0C73-4799-B481-A71E336982CC}" presName="rootText" presStyleLbl="node3" presStyleIdx="4" presStyleCnt="11">
        <dgm:presLayoutVars>
          <dgm:chPref val="3"/>
        </dgm:presLayoutVars>
      </dgm:prSet>
      <dgm:spPr/>
    </dgm:pt>
    <dgm:pt modelId="{A886435E-53D5-4FD4-9599-5A1C4673806D}" type="pres">
      <dgm:prSet presAssocID="{17A94BA6-0C73-4799-B481-A71E336982CC}" presName="rootConnector" presStyleLbl="node3" presStyleIdx="4" presStyleCnt="11"/>
      <dgm:spPr/>
    </dgm:pt>
    <dgm:pt modelId="{5159DD29-ABF4-46FE-8B08-15B47F788DEE}" type="pres">
      <dgm:prSet presAssocID="{17A94BA6-0C73-4799-B481-A71E336982CC}" presName="hierChild4" presStyleCnt="0"/>
      <dgm:spPr/>
    </dgm:pt>
    <dgm:pt modelId="{05AC387E-3FDD-413A-89FD-2EA4F2A9163C}" type="pres">
      <dgm:prSet presAssocID="{17A94BA6-0C73-4799-B481-A71E336982CC}" presName="hierChild5" presStyleCnt="0"/>
      <dgm:spPr/>
    </dgm:pt>
    <dgm:pt modelId="{AACD6EE3-7CEC-4D36-9458-873FA773A302}" type="pres">
      <dgm:prSet presAssocID="{EE78F235-6C51-4493-8D97-E358FA7113B3}" presName="Name37" presStyleLbl="parChTrans1D3" presStyleIdx="5" presStyleCnt="11"/>
      <dgm:spPr/>
    </dgm:pt>
    <dgm:pt modelId="{8FAD104F-B25E-4236-B54E-36ED7062A19A}" type="pres">
      <dgm:prSet presAssocID="{E8F2A65C-2460-41F8-8207-3104B640A585}" presName="hierRoot2" presStyleCnt="0">
        <dgm:presLayoutVars>
          <dgm:hierBranch val="init"/>
        </dgm:presLayoutVars>
      </dgm:prSet>
      <dgm:spPr/>
    </dgm:pt>
    <dgm:pt modelId="{3A8DF076-69BC-4FE5-B544-93040C28D1E8}" type="pres">
      <dgm:prSet presAssocID="{E8F2A65C-2460-41F8-8207-3104B640A585}" presName="rootComposite" presStyleCnt="0"/>
      <dgm:spPr/>
    </dgm:pt>
    <dgm:pt modelId="{A7E8794D-D612-4E46-A480-C0A08A30BF39}" type="pres">
      <dgm:prSet presAssocID="{E8F2A65C-2460-41F8-8207-3104B640A585}" presName="rootText" presStyleLbl="node3" presStyleIdx="5" presStyleCnt="11">
        <dgm:presLayoutVars>
          <dgm:chPref val="3"/>
        </dgm:presLayoutVars>
      </dgm:prSet>
      <dgm:spPr/>
    </dgm:pt>
    <dgm:pt modelId="{EA7B744E-7D57-426C-A40C-AFB742D11DD6}" type="pres">
      <dgm:prSet presAssocID="{E8F2A65C-2460-41F8-8207-3104B640A585}" presName="rootConnector" presStyleLbl="node3" presStyleIdx="5" presStyleCnt="11"/>
      <dgm:spPr/>
    </dgm:pt>
    <dgm:pt modelId="{3177B9C1-FDBF-420A-BD9A-0099966E32EE}" type="pres">
      <dgm:prSet presAssocID="{E8F2A65C-2460-41F8-8207-3104B640A585}" presName="hierChild4" presStyleCnt="0"/>
      <dgm:spPr/>
    </dgm:pt>
    <dgm:pt modelId="{CD96F32C-85FE-4EF5-9439-04365162C779}" type="pres">
      <dgm:prSet presAssocID="{E8F2A65C-2460-41F8-8207-3104B640A585}" presName="hierChild5" presStyleCnt="0"/>
      <dgm:spPr/>
    </dgm:pt>
    <dgm:pt modelId="{314572A1-5678-419C-8856-710B34A61ACA}" type="pres">
      <dgm:prSet presAssocID="{CA1217BB-0D63-48AA-A6E4-6D2457327970}" presName="Name37" presStyleLbl="parChTrans1D3" presStyleIdx="6" presStyleCnt="11"/>
      <dgm:spPr/>
    </dgm:pt>
    <dgm:pt modelId="{34EC59EE-7A32-4489-BB20-9940D0C1AD02}" type="pres">
      <dgm:prSet presAssocID="{B561701F-85C6-40AD-95AD-9CA261EC4749}" presName="hierRoot2" presStyleCnt="0">
        <dgm:presLayoutVars>
          <dgm:hierBranch val="init"/>
        </dgm:presLayoutVars>
      </dgm:prSet>
      <dgm:spPr/>
    </dgm:pt>
    <dgm:pt modelId="{4BCC5EAC-4FF7-47BA-B35C-D9B1E214AA65}" type="pres">
      <dgm:prSet presAssocID="{B561701F-85C6-40AD-95AD-9CA261EC4749}" presName="rootComposite" presStyleCnt="0"/>
      <dgm:spPr/>
    </dgm:pt>
    <dgm:pt modelId="{9C447BD6-D2D1-4E0C-9B37-970E130B7C8D}" type="pres">
      <dgm:prSet presAssocID="{B561701F-85C6-40AD-95AD-9CA261EC4749}" presName="rootText" presStyleLbl="node3" presStyleIdx="6" presStyleCnt="11">
        <dgm:presLayoutVars>
          <dgm:chPref val="3"/>
        </dgm:presLayoutVars>
      </dgm:prSet>
      <dgm:spPr/>
    </dgm:pt>
    <dgm:pt modelId="{CC37CC00-23BD-4ECC-AEEF-10FB7F298462}" type="pres">
      <dgm:prSet presAssocID="{B561701F-85C6-40AD-95AD-9CA261EC4749}" presName="rootConnector" presStyleLbl="node3" presStyleIdx="6" presStyleCnt="11"/>
      <dgm:spPr/>
    </dgm:pt>
    <dgm:pt modelId="{F89E1E55-2AFD-4534-86DC-6199FCF5413D}" type="pres">
      <dgm:prSet presAssocID="{B561701F-85C6-40AD-95AD-9CA261EC4749}" presName="hierChild4" presStyleCnt="0"/>
      <dgm:spPr/>
    </dgm:pt>
    <dgm:pt modelId="{746D6936-23BD-4DE1-A3FA-18A8774A5250}" type="pres">
      <dgm:prSet presAssocID="{B561701F-85C6-40AD-95AD-9CA261EC4749}" presName="hierChild5" presStyleCnt="0"/>
      <dgm:spPr/>
    </dgm:pt>
    <dgm:pt modelId="{37AAD0FA-7DB9-4B1D-B260-1CF5D9BDF618}" type="pres">
      <dgm:prSet presAssocID="{A29E516E-1E87-4231-BC4A-DDD1CC39E1F0}" presName="Name37" presStyleLbl="parChTrans1D3" presStyleIdx="7" presStyleCnt="11"/>
      <dgm:spPr/>
    </dgm:pt>
    <dgm:pt modelId="{51BECA26-C8A7-419F-B996-2645C424249D}" type="pres">
      <dgm:prSet presAssocID="{C3EB2771-ABA5-44CB-AE7D-E6F77E692303}" presName="hierRoot2" presStyleCnt="0">
        <dgm:presLayoutVars>
          <dgm:hierBranch val="init"/>
        </dgm:presLayoutVars>
      </dgm:prSet>
      <dgm:spPr/>
    </dgm:pt>
    <dgm:pt modelId="{6F198559-9117-41EB-A3E8-FBE29B920E31}" type="pres">
      <dgm:prSet presAssocID="{C3EB2771-ABA5-44CB-AE7D-E6F77E692303}" presName="rootComposite" presStyleCnt="0"/>
      <dgm:spPr/>
    </dgm:pt>
    <dgm:pt modelId="{FA7817CC-AC3A-4620-AA35-CB13B72A2E63}" type="pres">
      <dgm:prSet presAssocID="{C3EB2771-ABA5-44CB-AE7D-E6F77E692303}" presName="rootText" presStyleLbl="node3" presStyleIdx="7" presStyleCnt="11">
        <dgm:presLayoutVars>
          <dgm:chPref val="3"/>
        </dgm:presLayoutVars>
      </dgm:prSet>
      <dgm:spPr/>
    </dgm:pt>
    <dgm:pt modelId="{334F8E1B-022D-4109-9D8A-9D1540529B1E}" type="pres">
      <dgm:prSet presAssocID="{C3EB2771-ABA5-44CB-AE7D-E6F77E692303}" presName="rootConnector" presStyleLbl="node3" presStyleIdx="7" presStyleCnt="11"/>
      <dgm:spPr/>
    </dgm:pt>
    <dgm:pt modelId="{645F1699-F342-435F-93F5-D3ABD99EF9BD}" type="pres">
      <dgm:prSet presAssocID="{C3EB2771-ABA5-44CB-AE7D-E6F77E692303}" presName="hierChild4" presStyleCnt="0"/>
      <dgm:spPr/>
    </dgm:pt>
    <dgm:pt modelId="{A0CA42AC-7CF8-47DD-A2BE-B83FC86AE2FF}" type="pres">
      <dgm:prSet presAssocID="{C3EB2771-ABA5-44CB-AE7D-E6F77E692303}" presName="hierChild5" presStyleCnt="0"/>
      <dgm:spPr/>
    </dgm:pt>
    <dgm:pt modelId="{992EEAB6-AB1D-4766-9B53-DE27FC3F07E4}" type="pres">
      <dgm:prSet presAssocID="{14A310BD-E2AF-4C30-AD40-E6B75C05D75B}" presName="hierChild5" presStyleCnt="0"/>
      <dgm:spPr/>
    </dgm:pt>
    <dgm:pt modelId="{D5220C05-1B54-48FF-9C51-309E8D918438}" type="pres">
      <dgm:prSet presAssocID="{7069DDEB-8845-45EC-AB9F-2B4CE8DD8837}" presName="Name37" presStyleLbl="parChTrans1D2" presStyleIdx="2" presStyleCnt="5"/>
      <dgm:spPr/>
    </dgm:pt>
    <dgm:pt modelId="{30BB08D4-4A80-4979-9B0E-6327AC8355A9}" type="pres">
      <dgm:prSet presAssocID="{04403330-7A92-4445-A09C-85776984940B}" presName="hierRoot2" presStyleCnt="0">
        <dgm:presLayoutVars>
          <dgm:hierBranch val="init"/>
        </dgm:presLayoutVars>
      </dgm:prSet>
      <dgm:spPr/>
    </dgm:pt>
    <dgm:pt modelId="{ACCEBF6C-D384-4B36-BFF6-533CBEA11B93}" type="pres">
      <dgm:prSet presAssocID="{04403330-7A92-4445-A09C-85776984940B}" presName="rootComposite" presStyleCnt="0"/>
      <dgm:spPr/>
    </dgm:pt>
    <dgm:pt modelId="{2BAC12EF-08A3-4556-A29B-E25324C089BE}" type="pres">
      <dgm:prSet presAssocID="{04403330-7A92-4445-A09C-85776984940B}" presName="rootText" presStyleLbl="node2" presStyleIdx="2" presStyleCnt="4">
        <dgm:presLayoutVars>
          <dgm:chPref val="3"/>
        </dgm:presLayoutVars>
      </dgm:prSet>
      <dgm:spPr/>
    </dgm:pt>
    <dgm:pt modelId="{B12294D9-76AF-4C26-AA16-DB069680D7A9}" type="pres">
      <dgm:prSet presAssocID="{04403330-7A92-4445-A09C-85776984940B}" presName="rootConnector" presStyleLbl="node2" presStyleIdx="2" presStyleCnt="4"/>
      <dgm:spPr/>
    </dgm:pt>
    <dgm:pt modelId="{1DD17E12-5497-4291-AFC6-75F768B3FC9A}" type="pres">
      <dgm:prSet presAssocID="{04403330-7A92-4445-A09C-85776984940B}" presName="hierChild4" presStyleCnt="0"/>
      <dgm:spPr/>
    </dgm:pt>
    <dgm:pt modelId="{3ED6438D-5274-4CC1-94EA-B11334B5AFDD}" type="pres">
      <dgm:prSet presAssocID="{04403330-7A92-4445-A09C-85776984940B}" presName="hierChild5" presStyleCnt="0"/>
      <dgm:spPr/>
    </dgm:pt>
    <dgm:pt modelId="{45FFC906-2E8B-46E6-AA00-57336FF670CD}" type="pres">
      <dgm:prSet presAssocID="{BEE4E1B6-CD5E-4506-AC5F-0A977990840F}" presName="Name37" presStyleLbl="parChTrans1D2" presStyleIdx="3" presStyleCnt="5"/>
      <dgm:spPr/>
    </dgm:pt>
    <dgm:pt modelId="{211EAB13-A889-41A2-A751-D77DA831E8D1}" type="pres">
      <dgm:prSet presAssocID="{11CC0CB0-3543-4C53-846E-90FF3DE78E71}" presName="hierRoot2" presStyleCnt="0">
        <dgm:presLayoutVars>
          <dgm:hierBranch val="init"/>
        </dgm:presLayoutVars>
      </dgm:prSet>
      <dgm:spPr/>
    </dgm:pt>
    <dgm:pt modelId="{652028A9-2D9B-4B93-85CA-A7167F61B804}" type="pres">
      <dgm:prSet presAssocID="{11CC0CB0-3543-4C53-846E-90FF3DE78E71}" presName="rootComposite" presStyleCnt="0"/>
      <dgm:spPr/>
    </dgm:pt>
    <dgm:pt modelId="{2B7B3D00-DB7A-4E86-A5D4-DA79EBA9EA70}" type="pres">
      <dgm:prSet presAssocID="{11CC0CB0-3543-4C53-846E-90FF3DE78E71}" presName="rootText" presStyleLbl="node2" presStyleIdx="3" presStyleCnt="4">
        <dgm:presLayoutVars>
          <dgm:chPref val="3"/>
        </dgm:presLayoutVars>
      </dgm:prSet>
      <dgm:spPr/>
    </dgm:pt>
    <dgm:pt modelId="{EC39B504-0304-4967-9B0E-8B6B88C17F4E}" type="pres">
      <dgm:prSet presAssocID="{11CC0CB0-3543-4C53-846E-90FF3DE78E71}" presName="rootConnector" presStyleLbl="node2" presStyleIdx="3" presStyleCnt="4"/>
      <dgm:spPr/>
    </dgm:pt>
    <dgm:pt modelId="{C3308A9A-90E8-4E18-899D-D30B1BC7411D}" type="pres">
      <dgm:prSet presAssocID="{11CC0CB0-3543-4C53-846E-90FF3DE78E71}" presName="hierChild4" presStyleCnt="0"/>
      <dgm:spPr/>
    </dgm:pt>
    <dgm:pt modelId="{73AE5919-BB18-43BC-9932-7B546783D598}" type="pres">
      <dgm:prSet presAssocID="{1980DB79-0848-474F-B3C8-09A2F5B84621}" presName="Name37" presStyleLbl="parChTrans1D3" presStyleIdx="8" presStyleCnt="11"/>
      <dgm:spPr/>
    </dgm:pt>
    <dgm:pt modelId="{05400A2B-C6E6-44F5-AE6E-7CBB9FA47216}" type="pres">
      <dgm:prSet presAssocID="{8A08170A-E809-42D6-9CE8-637691772317}" presName="hierRoot2" presStyleCnt="0">
        <dgm:presLayoutVars>
          <dgm:hierBranch val="init"/>
        </dgm:presLayoutVars>
      </dgm:prSet>
      <dgm:spPr/>
    </dgm:pt>
    <dgm:pt modelId="{6639F6D1-84A0-4883-B030-50EE74D273E9}" type="pres">
      <dgm:prSet presAssocID="{8A08170A-E809-42D6-9CE8-637691772317}" presName="rootComposite" presStyleCnt="0"/>
      <dgm:spPr/>
    </dgm:pt>
    <dgm:pt modelId="{FA4D0FB3-9903-45AB-8E2D-14CFD284E1EA}" type="pres">
      <dgm:prSet presAssocID="{8A08170A-E809-42D6-9CE8-637691772317}" presName="rootText" presStyleLbl="node3" presStyleIdx="8" presStyleCnt="11">
        <dgm:presLayoutVars>
          <dgm:chPref val="3"/>
        </dgm:presLayoutVars>
      </dgm:prSet>
      <dgm:spPr/>
    </dgm:pt>
    <dgm:pt modelId="{4BB4800A-D04E-4770-AF4D-9E55150575E4}" type="pres">
      <dgm:prSet presAssocID="{8A08170A-E809-42D6-9CE8-637691772317}" presName="rootConnector" presStyleLbl="node3" presStyleIdx="8" presStyleCnt="11"/>
      <dgm:spPr/>
    </dgm:pt>
    <dgm:pt modelId="{C5C93EDC-76FE-4E14-A5A0-B7F24CE37285}" type="pres">
      <dgm:prSet presAssocID="{8A08170A-E809-42D6-9CE8-637691772317}" presName="hierChild4" presStyleCnt="0"/>
      <dgm:spPr/>
    </dgm:pt>
    <dgm:pt modelId="{CA998A7E-B94F-4AFE-8809-88ABE89DE9D3}" type="pres">
      <dgm:prSet presAssocID="{8A08170A-E809-42D6-9CE8-637691772317}" presName="hierChild5" presStyleCnt="0"/>
      <dgm:spPr/>
    </dgm:pt>
    <dgm:pt modelId="{AB8C5618-3919-40D4-88E8-46FF90C3310D}" type="pres">
      <dgm:prSet presAssocID="{08B317E2-92F9-46FE-92A8-AB1C5B0899F7}" presName="Name37" presStyleLbl="parChTrans1D3" presStyleIdx="9" presStyleCnt="11"/>
      <dgm:spPr/>
    </dgm:pt>
    <dgm:pt modelId="{39CC0539-941E-4118-A36E-BB44F79464CC}" type="pres">
      <dgm:prSet presAssocID="{13B926D5-2D20-4524-B647-5A6D9CAC4A1C}" presName="hierRoot2" presStyleCnt="0">
        <dgm:presLayoutVars>
          <dgm:hierBranch val="init"/>
        </dgm:presLayoutVars>
      </dgm:prSet>
      <dgm:spPr/>
    </dgm:pt>
    <dgm:pt modelId="{0786CF8B-E365-4DFB-998E-8806809EFC8B}" type="pres">
      <dgm:prSet presAssocID="{13B926D5-2D20-4524-B647-5A6D9CAC4A1C}" presName="rootComposite" presStyleCnt="0"/>
      <dgm:spPr/>
    </dgm:pt>
    <dgm:pt modelId="{089AC96B-D47D-4224-95AC-510C60DCCDA1}" type="pres">
      <dgm:prSet presAssocID="{13B926D5-2D20-4524-B647-5A6D9CAC4A1C}" presName="rootText" presStyleLbl="node3" presStyleIdx="9" presStyleCnt="11">
        <dgm:presLayoutVars>
          <dgm:chPref val="3"/>
        </dgm:presLayoutVars>
      </dgm:prSet>
      <dgm:spPr/>
    </dgm:pt>
    <dgm:pt modelId="{62AADA33-CD06-4106-BEF1-9BB55A4BE3B0}" type="pres">
      <dgm:prSet presAssocID="{13B926D5-2D20-4524-B647-5A6D9CAC4A1C}" presName="rootConnector" presStyleLbl="node3" presStyleIdx="9" presStyleCnt="11"/>
      <dgm:spPr/>
    </dgm:pt>
    <dgm:pt modelId="{C1481F8E-E227-4F98-8BEC-33008DD5C66B}" type="pres">
      <dgm:prSet presAssocID="{13B926D5-2D20-4524-B647-5A6D9CAC4A1C}" presName="hierChild4" presStyleCnt="0"/>
      <dgm:spPr/>
    </dgm:pt>
    <dgm:pt modelId="{9021553D-E1FA-4DF8-9588-C6B45D347F3B}" type="pres">
      <dgm:prSet presAssocID="{13B926D5-2D20-4524-B647-5A6D9CAC4A1C}" presName="hierChild5" presStyleCnt="0"/>
      <dgm:spPr/>
    </dgm:pt>
    <dgm:pt modelId="{CC35026C-B3AC-4B9D-8E5A-678E76BF7EE9}" type="pres">
      <dgm:prSet presAssocID="{2C643535-A449-429E-9C55-6A866B56E532}" presName="Name37" presStyleLbl="parChTrans1D3" presStyleIdx="10" presStyleCnt="11"/>
      <dgm:spPr/>
    </dgm:pt>
    <dgm:pt modelId="{163E1DF1-FEE0-4B30-BC25-CE50053B2D69}" type="pres">
      <dgm:prSet presAssocID="{BE7017DA-E463-404C-A959-8145378985AB}" presName="hierRoot2" presStyleCnt="0">
        <dgm:presLayoutVars>
          <dgm:hierBranch val="init"/>
        </dgm:presLayoutVars>
      </dgm:prSet>
      <dgm:spPr/>
    </dgm:pt>
    <dgm:pt modelId="{F6553A25-E8A2-4B33-BB72-15F3B9580CD1}" type="pres">
      <dgm:prSet presAssocID="{BE7017DA-E463-404C-A959-8145378985AB}" presName="rootComposite" presStyleCnt="0"/>
      <dgm:spPr/>
    </dgm:pt>
    <dgm:pt modelId="{C79C3716-451F-406E-8F12-4FB051927847}" type="pres">
      <dgm:prSet presAssocID="{BE7017DA-E463-404C-A959-8145378985AB}" presName="rootText" presStyleLbl="node3" presStyleIdx="10" presStyleCnt="11">
        <dgm:presLayoutVars>
          <dgm:chPref val="3"/>
        </dgm:presLayoutVars>
      </dgm:prSet>
      <dgm:spPr/>
    </dgm:pt>
    <dgm:pt modelId="{C9ADDD7D-E627-4CF8-9E4B-C53BD3A6FCBA}" type="pres">
      <dgm:prSet presAssocID="{BE7017DA-E463-404C-A959-8145378985AB}" presName="rootConnector" presStyleLbl="node3" presStyleIdx="10" presStyleCnt="11"/>
      <dgm:spPr/>
    </dgm:pt>
    <dgm:pt modelId="{16F4B0A2-D65D-4DC1-9409-767DC39C3AEC}" type="pres">
      <dgm:prSet presAssocID="{BE7017DA-E463-404C-A959-8145378985AB}" presName="hierChild4" presStyleCnt="0"/>
      <dgm:spPr/>
    </dgm:pt>
    <dgm:pt modelId="{A43E2AF2-FB89-451E-AAB9-DF27B747C081}" type="pres">
      <dgm:prSet presAssocID="{BE7017DA-E463-404C-A959-8145378985AB}" presName="hierChild5" presStyleCnt="0"/>
      <dgm:spPr/>
    </dgm:pt>
    <dgm:pt modelId="{866F0FBB-14CF-4911-AC05-AE94773E6108}" type="pres">
      <dgm:prSet presAssocID="{11CC0CB0-3543-4C53-846E-90FF3DE78E71}" presName="hierChild5" presStyleCnt="0"/>
      <dgm:spPr/>
    </dgm:pt>
    <dgm:pt modelId="{BCB86C35-E60B-40C7-A3B6-1B672CB77479}" type="pres">
      <dgm:prSet presAssocID="{DF8A52DD-26CE-49D6-AB0E-B9D6CCDAFCAD}" presName="hierChild3" presStyleCnt="0"/>
      <dgm:spPr/>
    </dgm:pt>
    <dgm:pt modelId="{7465257C-973E-46F8-B12E-121772855519}" type="pres">
      <dgm:prSet presAssocID="{817121F8-D044-4BAF-8E98-C10AF285FDCD}" presName="Name111" presStyleLbl="parChTrans1D2" presStyleIdx="4" presStyleCnt="5"/>
      <dgm:spPr/>
    </dgm:pt>
    <dgm:pt modelId="{1C37DF64-8EF1-4C27-B5B0-573717D70276}" type="pres">
      <dgm:prSet presAssocID="{C5482839-7969-4ED1-8F19-9F0F93CA8C6D}" presName="hierRoot3" presStyleCnt="0">
        <dgm:presLayoutVars>
          <dgm:hierBranch val="init"/>
        </dgm:presLayoutVars>
      </dgm:prSet>
      <dgm:spPr/>
    </dgm:pt>
    <dgm:pt modelId="{4E1255C0-D60F-4314-9DDF-16762D4DCB83}" type="pres">
      <dgm:prSet presAssocID="{C5482839-7969-4ED1-8F19-9F0F93CA8C6D}" presName="rootComposite3" presStyleCnt="0"/>
      <dgm:spPr/>
    </dgm:pt>
    <dgm:pt modelId="{74137D0C-03E6-4800-AE54-FC26B78A5C95}" type="pres">
      <dgm:prSet presAssocID="{C5482839-7969-4ED1-8F19-9F0F93CA8C6D}" presName="rootText3" presStyleLbl="asst1" presStyleIdx="0" presStyleCnt="1">
        <dgm:presLayoutVars>
          <dgm:chPref val="3"/>
        </dgm:presLayoutVars>
      </dgm:prSet>
      <dgm:spPr/>
    </dgm:pt>
    <dgm:pt modelId="{FA5FCE5D-FA93-47FD-8082-61EC8AA8ED49}" type="pres">
      <dgm:prSet presAssocID="{C5482839-7969-4ED1-8F19-9F0F93CA8C6D}" presName="rootConnector3" presStyleLbl="asst1" presStyleIdx="0" presStyleCnt="1"/>
      <dgm:spPr/>
    </dgm:pt>
    <dgm:pt modelId="{4A4FBC92-F394-4BC0-87E4-CE2FF9F491DE}" type="pres">
      <dgm:prSet presAssocID="{C5482839-7969-4ED1-8F19-9F0F93CA8C6D}" presName="hierChild6" presStyleCnt="0"/>
      <dgm:spPr/>
    </dgm:pt>
    <dgm:pt modelId="{491215AC-76E3-41FF-B67C-29EE0CE996AB}" type="pres">
      <dgm:prSet presAssocID="{C5482839-7969-4ED1-8F19-9F0F93CA8C6D}" presName="hierChild7" presStyleCnt="0"/>
      <dgm:spPr/>
    </dgm:pt>
  </dgm:ptLst>
  <dgm:cxnLst>
    <dgm:cxn modelId="{EEB71D06-9D54-42C5-9D6B-3B9F8737325C}" type="presOf" srcId="{7D5AD18F-3FB7-4353-B8DB-228D5AA67530}" destId="{327B13D5-6298-4B42-B03B-B4D8893AB08E}" srcOrd="0" destOrd="0" presId="urn:microsoft.com/office/officeart/2005/8/layout/orgChart1"/>
    <dgm:cxn modelId="{4F693D07-8F3C-43A0-81AD-31BBD9788270}" type="presOf" srcId="{C5482839-7969-4ED1-8F19-9F0F93CA8C6D}" destId="{FA5FCE5D-FA93-47FD-8082-61EC8AA8ED49}" srcOrd="1" destOrd="0" presId="urn:microsoft.com/office/officeart/2005/8/layout/orgChart1"/>
    <dgm:cxn modelId="{3CA8BB08-7FD1-4649-9074-A5D2DCF2A536}" type="presOf" srcId="{C3EB2771-ABA5-44CB-AE7D-E6F77E692303}" destId="{334F8E1B-022D-4109-9D8A-9D1540529B1E}" srcOrd="1" destOrd="0" presId="urn:microsoft.com/office/officeart/2005/8/layout/orgChart1"/>
    <dgm:cxn modelId="{0D62B00A-F4B1-4C2C-A56C-B92412DB593C}" type="presOf" srcId="{08B317E2-92F9-46FE-92A8-AB1C5B0899F7}" destId="{AB8C5618-3919-40D4-88E8-46FF90C3310D}" srcOrd="0" destOrd="0" presId="urn:microsoft.com/office/officeart/2005/8/layout/orgChart1"/>
    <dgm:cxn modelId="{B01E170B-1283-4361-8771-554F356DFACA}" type="presOf" srcId="{BEE4E1B6-CD5E-4506-AC5F-0A977990840F}" destId="{45FFC906-2E8B-46E6-AA00-57336FF670CD}" srcOrd="0" destOrd="0" presId="urn:microsoft.com/office/officeart/2005/8/layout/orgChart1"/>
    <dgm:cxn modelId="{FBD38D1B-CFF2-461B-88DB-89F70F996B5E}" srcId="{DF8A52DD-26CE-49D6-AB0E-B9D6CCDAFCAD}" destId="{14A310BD-E2AF-4C30-AD40-E6B75C05D75B}" srcOrd="2" destOrd="0" parTransId="{0F0CE7AA-CD4C-48DD-89CD-67B89DBBD121}" sibTransId="{0A1C8B31-A1BE-47E7-BD98-A70720BFD056}"/>
    <dgm:cxn modelId="{F83A3C27-0ACC-4A79-B1A6-5C66CF21B245}" type="presOf" srcId="{F71095DE-A8F6-4163-BD77-E567A3718A27}" destId="{1BCAC35F-1ED2-413C-98EC-87E9E0C3A347}" srcOrd="0" destOrd="0" presId="urn:microsoft.com/office/officeart/2005/8/layout/orgChart1"/>
    <dgm:cxn modelId="{DE5D192E-6314-41DF-8FAF-96BC5B1275AE}" type="presOf" srcId="{1980DB79-0848-474F-B3C8-09A2F5B84621}" destId="{73AE5919-BB18-43BC-9932-7B546783D598}" srcOrd="0" destOrd="0" presId="urn:microsoft.com/office/officeart/2005/8/layout/orgChart1"/>
    <dgm:cxn modelId="{7C099F35-B50C-4CAD-A606-CCBCFD7C770C}" type="presOf" srcId="{525516BA-BAC9-421E-8015-73A0DB3C125D}" destId="{5AED7112-391F-415E-A380-3D2ABDA74D9B}" srcOrd="0" destOrd="0" presId="urn:microsoft.com/office/officeart/2005/8/layout/orgChart1"/>
    <dgm:cxn modelId="{BBD5E135-8C4C-4B32-A6C5-221A82775457}" type="presOf" srcId="{5A3C24A4-5A46-48A2-B6EC-CDE49870A9A9}" destId="{36D17B10-302B-41F5-9677-1F60709DFD64}" srcOrd="0" destOrd="0" presId="urn:microsoft.com/office/officeart/2005/8/layout/orgChart1"/>
    <dgm:cxn modelId="{B8D4CF3D-56D8-4E26-BEB7-89938B155EE6}" type="presOf" srcId="{8231EE2A-B3B4-43E7-B975-BCF8CBDA58C7}" destId="{06360430-2B64-46C9-B43F-2BB076DDF2C0}" srcOrd="0" destOrd="0" presId="urn:microsoft.com/office/officeart/2005/8/layout/orgChart1"/>
    <dgm:cxn modelId="{0CCF073E-72F0-400A-B4AA-F9495538A999}" srcId="{DF8A52DD-26CE-49D6-AB0E-B9D6CCDAFCAD}" destId="{11CC0CB0-3543-4C53-846E-90FF3DE78E71}" srcOrd="4" destOrd="0" parTransId="{BEE4E1B6-CD5E-4506-AC5F-0A977990840F}" sibTransId="{82D52CDC-1427-4AA0-A5F0-B216D8274E46}"/>
    <dgm:cxn modelId="{4BAC6D5C-7B1C-4341-97AF-C986AE69FE24}" srcId="{18C1B7EA-9FFE-4858-AD3C-0FEC9E569A6D}" destId="{525516BA-BAC9-421E-8015-73A0DB3C125D}" srcOrd="0" destOrd="0" parTransId="{7D5AD18F-3FB7-4353-B8DB-228D5AA67530}" sibTransId="{4692D4A2-8F56-47D9-BB30-F4859F426E8E}"/>
    <dgm:cxn modelId="{2C8BDC63-6B51-4CA5-8806-86416C5337C0}" type="presOf" srcId="{8A08170A-E809-42D6-9CE8-637691772317}" destId="{4BB4800A-D04E-4770-AF4D-9E55150575E4}" srcOrd="1" destOrd="0" presId="urn:microsoft.com/office/officeart/2005/8/layout/orgChart1"/>
    <dgm:cxn modelId="{0998EC43-3994-4C37-BA6B-7D43C89AE033}" type="presOf" srcId="{A29E516E-1E87-4231-BC4A-DDD1CC39E1F0}" destId="{37AAD0FA-7DB9-4B1D-B260-1CF5D9BDF618}" srcOrd="0" destOrd="0" presId="urn:microsoft.com/office/officeart/2005/8/layout/orgChart1"/>
    <dgm:cxn modelId="{21FCA365-B616-435E-B840-CA54EE8C00C2}" type="presOf" srcId="{11CC0CB0-3543-4C53-846E-90FF3DE78E71}" destId="{EC39B504-0304-4967-9B0E-8B6B88C17F4E}" srcOrd="1" destOrd="0" presId="urn:microsoft.com/office/officeart/2005/8/layout/orgChart1"/>
    <dgm:cxn modelId="{9A45A445-AE49-44EE-8C8A-E7A82637E8B0}" type="presOf" srcId="{DF8A52DD-26CE-49D6-AB0E-B9D6CCDAFCAD}" destId="{1F05B66D-5E59-4580-924A-E163F0D5F112}" srcOrd="1" destOrd="0" presId="urn:microsoft.com/office/officeart/2005/8/layout/orgChart1"/>
    <dgm:cxn modelId="{9956436B-482B-4811-A43B-2FFB26030656}" type="presOf" srcId="{11CC0CB0-3543-4C53-846E-90FF3DE78E71}" destId="{2B7B3D00-DB7A-4E86-A5D4-DA79EBA9EA70}" srcOrd="0" destOrd="0" presId="urn:microsoft.com/office/officeart/2005/8/layout/orgChart1"/>
    <dgm:cxn modelId="{A7DF5F4C-E139-47A9-90DE-F04D6445FE98}" type="presOf" srcId="{C5482839-7969-4ED1-8F19-9F0F93CA8C6D}" destId="{74137D0C-03E6-4800-AE54-FC26B78A5C95}" srcOrd="0" destOrd="0" presId="urn:microsoft.com/office/officeart/2005/8/layout/orgChart1"/>
    <dgm:cxn modelId="{439A8D6C-2DD3-41AC-A23D-205967511857}" type="presOf" srcId="{17A94BA6-0C73-4799-B481-A71E336982CC}" destId="{A886435E-53D5-4FD4-9599-5A1C4673806D}" srcOrd="1" destOrd="0" presId="urn:microsoft.com/office/officeart/2005/8/layout/orgChart1"/>
    <dgm:cxn modelId="{A873F46C-696A-4BDA-B7DD-6657760DFBC7}" srcId="{DF8A52DD-26CE-49D6-AB0E-B9D6CCDAFCAD}" destId="{18C1B7EA-9FFE-4858-AD3C-0FEC9E569A6D}" srcOrd="1" destOrd="0" parTransId="{EBFE108B-D77B-4114-8532-614741562D44}" sibTransId="{B5BE08FD-985E-4BDD-8454-FBB1601130BE}"/>
    <dgm:cxn modelId="{E9135D6D-39EE-435C-ADC8-AD97FCBE8548}" srcId="{11CC0CB0-3543-4C53-846E-90FF3DE78E71}" destId="{BE7017DA-E463-404C-A959-8145378985AB}" srcOrd="2" destOrd="0" parTransId="{2C643535-A449-429E-9C55-6A866B56E532}" sibTransId="{8405F5A2-95E2-42B3-A901-E25202927D4C}"/>
    <dgm:cxn modelId="{61221B6E-0E04-454A-8E65-10252DF30703}" srcId="{11CC0CB0-3543-4C53-846E-90FF3DE78E71}" destId="{8A08170A-E809-42D6-9CE8-637691772317}" srcOrd="0" destOrd="0" parTransId="{1980DB79-0848-474F-B3C8-09A2F5B84621}" sibTransId="{C8E8F53E-4AEF-4D71-B421-60896528E114}"/>
    <dgm:cxn modelId="{A3529C4E-973A-451F-8235-4F2D3A1FE2AE}" type="presOf" srcId="{CA1217BB-0D63-48AA-A6E4-6D2457327970}" destId="{314572A1-5678-419C-8856-710B34A61ACA}" srcOrd="0" destOrd="0" presId="urn:microsoft.com/office/officeart/2005/8/layout/orgChart1"/>
    <dgm:cxn modelId="{6C697571-B5B0-46A4-93C5-21FFFFD6325F}" type="presOf" srcId="{974432E8-9850-466E-BD58-BD8EA1AF3BE6}" destId="{732211E1-CCAB-4A53-A647-166E74FD8687}" srcOrd="0" destOrd="0" presId="urn:microsoft.com/office/officeart/2005/8/layout/orgChart1"/>
    <dgm:cxn modelId="{73E88654-431C-4A02-9E48-2CF4E467FA5C}" type="presOf" srcId="{B561701F-85C6-40AD-95AD-9CA261EC4749}" destId="{CC37CC00-23BD-4ECC-AEEF-10FB7F298462}" srcOrd="1" destOrd="0" presId="urn:microsoft.com/office/officeart/2005/8/layout/orgChart1"/>
    <dgm:cxn modelId="{F249EB57-0EF3-44FF-9CB7-A993CC6B1B49}" type="presOf" srcId="{DF8A52DD-26CE-49D6-AB0E-B9D6CCDAFCAD}" destId="{F196FCA0-21FE-4DDD-AFFA-C59FFFD188B8}" srcOrd="0" destOrd="0" presId="urn:microsoft.com/office/officeart/2005/8/layout/orgChart1"/>
    <dgm:cxn modelId="{82F27C7C-F264-4289-A141-29FE6AE39D1E}" type="presOf" srcId="{F71095DE-A8F6-4163-BD77-E567A3718A27}" destId="{637B88E9-FB3B-4D0C-B27E-BBC54803FA53}" srcOrd="1" destOrd="0" presId="urn:microsoft.com/office/officeart/2005/8/layout/orgChart1"/>
    <dgm:cxn modelId="{FE75C07F-3AB7-4972-B11A-EBE13496C052}" type="presOf" srcId="{14A310BD-E2AF-4C30-AD40-E6B75C05D75B}" destId="{BAE3745E-E7CB-49F2-9819-1E4B53A83D45}" srcOrd="0" destOrd="0" presId="urn:microsoft.com/office/officeart/2005/8/layout/orgChart1"/>
    <dgm:cxn modelId="{12EFD580-0A60-4012-B93A-2C18973F7FDB}" srcId="{14A310BD-E2AF-4C30-AD40-E6B75C05D75B}" destId="{B561701F-85C6-40AD-95AD-9CA261EC4749}" srcOrd="2" destOrd="0" parTransId="{CA1217BB-0D63-48AA-A6E4-6D2457327970}" sibTransId="{9B1D9D98-4E5F-4E0C-8368-476FE76223BD}"/>
    <dgm:cxn modelId="{942BC88D-A36E-4D7E-B914-4CCEAE44D1D6}" type="presOf" srcId="{525516BA-BAC9-421E-8015-73A0DB3C125D}" destId="{7D5F450F-BADB-4B2E-BAA9-40637106235C}" srcOrd="1" destOrd="0" presId="urn:microsoft.com/office/officeart/2005/8/layout/orgChart1"/>
    <dgm:cxn modelId="{13316990-F104-421E-AEB8-7FE1824D1425}" type="presOf" srcId="{E8F2A65C-2460-41F8-8207-3104B640A585}" destId="{A7E8794D-D612-4E46-A480-C0A08A30BF39}" srcOrd="0" destOrd="0" presId="urn:microsoft.com/office/officeart/2005/8/layout/orgChart1"/>
    <dgm:cxn modelId="{A8049394-3BE9-402F-B369-84C065341676}" type="presOf" srcId="{17A94BA6-0C73-4799-B481-A71E336982CC}" destId="{2BA8CA00-EAF5-431D-AFA8-4E06DA351142}" srcOrd="0" destOrd="0" presId="urn:microsoft.com/office/officeart/2005/8/layout/orgChart1"/>
    <dgm:cxn modelId="{7EE12995-BDD7-40BF-926A-A7199435E2E1}" type="presOf" srcId="{14A310BD-E2AF-4C30-AD40-E6B75C05D75B}" destId="{0CBCA865-494C-4A29-9588-AF3D54DE9D39}" srcOrd="1" destOrd="0" presId="urn:microsoft.com/office/officeart/2005/8/layout/orgChart1"/>
    <dgm:cxn modelId="{22BE4696-17CB-4F01-B1AD-F158DE73BB6E}" srcId="{14A310BD-E2AF-4C30-AD40-E6B75C05D75B}" destId="{C3EB2771-ABA5-44CB-AE7D-E6F77E692303}" srcOrd="3" destOrd="0" parTransId="{A29E516E-1E87-4231-BC4A-DDD1CC39E1F0}" sibTransId="{64FD5AC1-C914-408F-A13F-DBFD0D757B50}"/>
    <dgm:cxn modelId="{B4155297-1D1C-4B5A-B100-5A7B94BA89BB}" type="presOf" srcId="{13B926D5-2D20-4524-B647-5A6D9CAC4A1C}" destId="{62AADA33-CD06-4106-BEF1-9BB55A4BE3B0}" srcOrd="1" destOrd="0" presId="urn:microsoft.com/office/officeart/2005/8/layout/orgChart1"/>
    <dgm:cxn modelId="{FE8FCD97-0327-44DE-A6E1-FFA48538D36C}" type="presOf" srcId="{B561701F-85C6-40AD-95AD-9CA261EC4749}" destId="{9C447BD6-D2D1-4E0C-9B37-970E130B7C8D}" srcOrd="0" destOrd="0" presId="urn:microsoft.com/office/officeart/2005/8/layout/orgChart1"/>
    <dgm:cxn modelId="{11896299-28C0-4ACD-8759-EAD57BD2643D}" type="presOf" srcId="{8A08170A-E809-42D6-9CE8-637691772317}" destId="{FA4D0FB3-9903-45AB-8E2D-14CFD284E1EA}" srcOrd="0" destOrd="0" presId="urn:microsoft.com/office/officeart/2005/8/layout/orgChart1"/>
    <dgm:cxn modelId="{FFEAD899-4778-4268-89D7-D057EA4F4662}" type="presOf" srcId="{C3EB2771-ABA5-44CB-AE7D-E6F77E692303}" destId="{FA7817CC-AC3A-4620-AA35-CB13B72A2E63}" srcOrd="0" destOrd="0" presId="urn:microsoft.com/office/officeart/2005/8/layout/orgChart1"/>
    <dgm:cxn modelId="{F31FE09A-267A-4C5C-8343-A38A54779080}" type="presOf" srcId="{BE7017DA-E463-404C-A959-8145378985AB}" destId="{C9ADDD7D-E627-4CF8-9E4B-C53BD3A6FCBA}" srcOrd="1" destOrd="0" presId="urn:microsoft.com/office/officeart/2005/8/layout/orgChart1"/>
    <dgm:cxn modelId="{8EFBF59C-1A08-4C27-9B2A-811F369C87C3}" type="presOf" srcId="{13B926D5-2D20-4524-B647-5A6D9CAC4A1C}" destId="{089AC96B-D47D-4224-95AC-510C60DCCDA1}" srcOrd="0" destOrd="0" presId="urn:microsoft.com/office/officeart/2005/8/layout/orgChart1"/>
    <dgm:cxn modelId="{39389B9F-217A-448A-9CB4-FA6BF9B22143}" type="presOf" srcId="{18C1B7EA-9FFE-4858-AD3C-0FEC9E569A6D}" destId="{3771434B-BDA7-4755-B4EF-3FE88D356CC3}" srcOrd="0" destOrd="0" presId="urn:microsoft.com/office/officeart/2005/8/layout/orgChart1"/>
    <dgm:cxn modelId="{0772D7A2-FE95-42B5-8FF5-52D4F02FDC66}" type="presOf" srcId="{CC299EB1-6B03-4B18-874F-E191AC34DF1D}" destId="{577F122F-2606-44D2-962B-B2EF9543E427}" srcOrd="0" destOrd="0" presId="urn:microsoft.com/office/officeart/2005/8/layout/orgChart1"/>
    <dgm:cxn modelId="{20FF7BA6-99FE-4F3C-A436-F8B8E3DC0672}" type="presOf" srcId="{96CF386C-A2D9-4316-8CBF-32EF7FD923D2}" destId="{BAD658A2-5F06-4B61-B527-A0BE40D7122C}" srcOrd="0" destOrd="0" presId="urn:microsoft.com/office/officeart/2005/8/layout/orgChart1"/>
    <dgm:cxn modelId="{EF2D52A9-A79E-49FC-B100-01594CE2DD22}" type="presOf" srcId="{EE78F235-6C51-4493-8D97-E358FA7113B3}" destId="{AACD6EE3-7CEC-4D36-9458-873FA773A302}" srcOrd="0" destOrd="0" presId="urn:microsoft.com/office/officeart/2005/8/layout/orgChart1"/>
    <dgm:cxn modelId="{4BC258B0-6EA1-4C57-AF1C-092FF5182163}" srcId="{14A310BD-E2AF-4C30-AD40-E6B75C05D75B}" destId="{E8F2A65C-2460-41F8-8207-3104B640A585}" srcOrd="1" destOrd="0" parTransId="{EE78F235-6C51-4493-8D97-E358FA7113B3}" sibTransId="{2566F5C6-2BF5-48E2-9804-1DC125D20B5E}"/>
    <dgm:cxn modelId="{074013B6-752A-4AFE-8A44-DC85DEA6E3CB}" type="presOf" srcId="{8231EE2A-B3B4-43E7-B975-BCF8CBDA58C7}" destId="{B1FB911D-E90C-4DD4-BE80-AA6F21328931}" srcOrd="1" destOrd="0" presId="urn:microsoft.com/office/officeart/2005/8/layout/orgChart1"/>
    <dgm:cxn modelId="{5576AEBD-87B6-42C4-9826-F40C4993E1DE}" type="presOf" srcId="{7069DDEB-8845-45EC-AB9F-2B4CE8DD8837}" destId="{D5220C05-1B54-48FF-9C51-309E8D918438}" srcOrd="0" destOrd="0" presId="urn:microsoft.com/office/officeart/2005/8/layout/orgChart1"/>
    <dgm:cxn modelId="{D27BE5BD-B1AA-4F3E-902A-3DAE14876EE6}" srcId="{DF8A52DD-26CE-49D6-AB0E-B9D6CCDAFCAD}" destId="{C5482839-7969-4ED1-8F19-9F0F93CA8C6D}" srcOrd="0" destOrd="0" parTransId="{817121F8-D044-4BAF-8E98-C10AF285FDCD}" sibTransId="{BA159722-EF7E-409E-ABF8-D36B8CC90888}"/>
    <dgm:cxn modelId="{CF1F71BE-E599-4666-9417-0F8B3C9072CC}" srcId="{11CC0CB0-3543-4C53-846E-90FF3DE78E71}" destId="{13B926D5-2D20-4524-B647-5A6D9CAC4A1C}" srcOrd="1" destOrd="0" parTransId="{08B317E2-92F9-46FE-92A8-AB1C5B0899F7}" sibTransId="{FAA3BA2B-1328-4412-9197-2CDECC9C1168}"/>
    <dgm:cxn modelId="{F3CD0EBF-0E00-4CED-8A48-FF4802842771}" srcId="{18C1B7EA-9FFE-4858-AD3C-0FEC9E569A6D}" destId="{F71095DE-A8F6-4163-BD77-E567A3718A27}" srcOrd="1" destOrd="0" parTransId="{5A3C24A4-5A46-48A2-B6EC-CDE49870A9A9}" sibTransId="{21F46270-B5C0-415E-82CD-307AF296219C}"/>
    <dgm:cxn modelId="{89012EC1-0D6A-4961-8632-7699AC1F7378}" srcId="{18C1B7EA-9FFE-4858-AD3C-0FEC9E569A6D}" destId="{CC299EB1-6B03-4B18-874F-E191AC34DF1D}" srcOrd="3" destOrd="0" parTransId="{974432E8-9850-466E-BD58-BD8EA1AF3BE6}" sibTransId="{13B81D3E-120F-46D8-AF5B-D989C0CC543C}"/>
    <dgm:cxn modelId="{9B4073C1-9D7A-4B06-980A-EF8C6307FE19}" type="presOf" srcId="{0F0CE7AA-CD4C-48DD-89CD-67B89DBBD121}" destId="{A2AFC920-33A0-4B3C-80F6-AEE0EDCAE2AB}" srcOrd="0" destOrd="0" presId="urn:microsoft.com/office/officeart/2005/8/layout/orgChart1"/>
    <dgm:cxn modelId="{AAF6C7C4-24AB-4CEC-AB73-D51987A71632}" srcId="{14A310BD-E2AF-4C30-AD40-E6B75C05D75B}" destId="{17A94BA6-0C73-4799-B481-A71E336982CC}" srcOrd="0" destOrd="0" parTransId="{2AFADAF9-5A25-4EB0-BDB6-63C07A92BA64}" sibTransId="{E4A3DFD6-1F4D-412A-AAFC-66F3B56C2A0D}"/>
    <dgm:cxn modelId="{FE99B4C5-8C34-491E-8890-73494ECCACB6}" type="presOf" srcId="{04403330-7A92-4445-A09C-85776984940B}" destId="{B12294D9-76AF-4C26-AA16-DB069680D7A9}" srcOrd="1" destOrd="0" presId="urn:microsoft.com/office/officeart/2005/8/layout/orgChart1"/>
    <dgm:cxn modelId="{C51F6BD1-9BBF-4CC1-9B6E-4AC90DCFADBB}" type="presOf" srcId="{EBFE108B-D77B-4114-8532-614741562D44}" destId="{226F9F7D-AEB7-4623-8951-7BC9AC04B340}" srcOrd="0" destOrd="0" presId="urn:microsoft.com/office/officeart/2005/8/layout/orgChart1"/>
    <dgm:cxn modelId="{9B5DB7D8-7DC5-4CEC-9CAB-6C8992695F6F}" type="presOf" srcId="{2C643535-A449-429E-9C55-6A866B56E532}" destId="{CC35026C-B3AC-4B9D-8E5A-678E76BF7EE9}" srcOrd="0" destOrd="0" presId="urn:microsoft.com/office/officeart/2005/8/layout/orgChart1"/>
    <dgm:cxn modelId="{E36E8EDA-1DE1-4316-9086-D09905AF4A9D}" type="presOf" srcId="{CC299EB1-6B03-4B18-874F-E191AC34DF1D}" destId="{797E5C63-D507-463C-BEFF-50AEE6B101FD}" srcOrd="1" destOrd="0" presId="urn:microsoft.com/office/officeart/2005/8/layout/orgChart1"/>
    <dgm:cxn modelId="{494270DB-BF8A-401E-8DBA-402F225C0641}" type="presOf" srcId="{2AFADAF9-5A25-4EB0-BDB6-63C07A92BA64}" destId="{4DEEAC38-09C5-4747-A9B9-A74D3E8E31D2}" srcOrd="0" destOrd="0" presId="urn:microsoft.com/office/officeart/2005/8/layout/orgChart1"/>
    <dgm:cxn modelId="{D5B8B8DC-5EAB-4142-9278-AD771E3A3186}" type="presOf" srcId="{04403330-7A92-4445-A09C-85776984940B}" destId="{2BAC12EF-08A3-4556-A29B-E25324C089BE}" srcOrd="0" destOrd="0" presId="urn:microsoft.com/office/officeart/2005/8/layout/orgChart1"/>
    <dgm:cxn modelId="{CCAE11E6-D44C-4F67-8323-162BD0ABF192}" type="presOf" srcId="{18C1B7EA-9FFE-4858-AD3C-0FEC9E569A6D}" destId="{C58B00C9-C3BA-4975-ABA9-776C3276C8BC}" srcOrd="1" destOrd="0" presId="urn:microsoft.com/office/officeart/2005/8/layout/orgChart1"/>
    <dgm:cxn modelId="{561673E8-3FA4-4B3B-AA89-49C142C68D4B}" srcId="{91E83061-7D33-41DB-B1B2-CD6399F72E6B}" destId="{DF8A52DD-26CE-49D6-AB0E-B9D6CCDAFCAD}" srcOrd="0" destOrd="0" parTransId="{4F84346F-F61C-4C0F-9F45-A06AAFC71957}" sibTransId="{9D75ECFE-93F9-49F3-93B2-F9E49A9674C1}"/>
    <dgm:cxn modelId="{80C9B3EE-32E2-4A2A-8A82-8BD688B9A4DA}" srcId="{18C1B7EA-9FFE-4858-AD3C-0FEC9E569A6D}" destId="{8231EE2A-B3B4-43E7-B975-BCF8CBDA58C7}" srcOrd="2" destOrd="0" parTransId="{96CF386C-A2D9-4316-8CBF-32EF7FD923D2}" sibTransId="{831B9C15-DFC5-410A-ABCA-EE0F0E6B70CD}"/>
    <dgm:cxn modelId="{3D3216EF-6B67-4626-AB31-D111E023516D}" type="presOf" srcId="{E8F2A65C-2460-41F8-8207-3104B640A585}" destId="{EA7B744E-7D57-426C-A40C-AFB742D11DD6}" srcOrd="1" destOrd="0" presId="urn:microsoft.com/office/officeart/2005/8/layout/orgChart1"/>
    <dgm:cxn modelId="{672C39F2-0025-48C1-B4B6-4F5CFDCA4D5A}" srcId="{DF8A52DD-26CE-49D6-AB0E-B9D6CCDAFCAD}" destId="{04403330-7A92-4445-A09C-85776984940B}" srcOrd="3" destOrd="0" parTransId="{7069DDEB-8845-45EC-AB9F-2B4CE8DD8837}" sibTransId="{A0C075D1-C19B-4DC3-A2F3-5564077B8B28}"/>
    <dgm:cxn modelId="{E5C637F4-1F3E-41CA-A001-BD6E384DEF87}" type="presOf" srcId="{BE7017DA-E463-404C-A959-8145378985AB}" destId="{C79C3716-451F-406E-8F12-4FB051927847}" srcOrd="0" destOrd="0" presId="urn:microsoft.com/office/officeart/2005/8/layout/orgChart1"/>
    <dgm:cxn modelId="{07D080F4-26BE-4E44-87D6-F61EC7D6FA43}" type="presOf" srcId="{91E83061-7D33-41DB-B1B2-CD6399F72E6B}" destId="{5EA48277-41C0-4711-ABA0-FC836289DA46}" srcOrd="0" destOrd="0" presId="urn:microsoft.com/office/officeart/2005/8/layout/orgChart1"/>
    <dgm:cxn modelId="{C7AB61F7-A19D-4EE8-A441-F9089F505466}" type="presOf" srcId="{817121F8-D044-4BAF-8E98-C10AF285FDCD}" destId="{7465257C-973E-46F8-B12E-121772855519}" srcOrd="0" destOrd="0" presId="urn:microsoft.com/office/officeart/2005/8/layout/orgChart1"/>
    <dgm:cxn modelId="{8AABAE3E-F538-40C7-B717-1DA29749C8DF}" type="presParOf" srcId="{5EA48277-41C0-4711-ABA0-FC836289DA46}" destId="{BAE00007-4D83-44AB-A3EA-6C4612479DD6}" srcOrd="0" destOrd="0" presId="urn:microsoft.com/office/officeart/2005/8/layout/orgChart1"/>
    <dgm:cxn modelId="{34393C9B-B3A6-441B-A68C-3F34C4B5B4D8}" type="presParOf" srcId="{BAE00007-4D83-44AB-A3EA-6C4612479DD6}" destId="{0CEC5DD8-7C4A-4672-AD88-6DB9438B03DC}" srcOrd="0" destOrd="0" presId="urn:microsoft.com/office/officeart/2005/8/layout/orgChart1"/>
    <dgm:cxn modelId="{F90B0A84-9D3F-4008-941C-B00FA9FD79DE}" type="presParOf" srcId="{0CEC5DD8-7C4A-4672-AD88-6DB9438B03DC}" destId="{F196FCA0-21FE-4DDD-AFFA-C59FFFD188B8}" srcOrd="0" destOrd="0" presId="urn:microsoft.com/office/officeart/2005/8/layout/orgChart1"/>
    <dgm:cxn modelId="{0F531609-8561-4D73-BCBD-362E39973E54}" type="presParOf" srcId="{0CEC5DD8-7C4A-4672-AD88-6DB9438B03DC}" destId="{1F05B66D-5E59-4580-924A-E163F0D5F112}" srcOrd="1" destOrd="0" presId="urn:microsoft.com/office/officeart/2005/8/layout/orgChart1"/>
    <dgm:cxn modelId="{EA826C16-7BDE-4C04-A6A5-58DB8516060B}" type="presParOf" srcId="{BAE00007-4D83-44AB-A3EA-6C4612479DD6}" destId="{53CD3B17-B2AF-40F8-BF24-2DF65004ACA4}" srcOrd="1" destOrd="0" presId="urn:microsoft.com/office/officeart/2005/8/layout/orgChart1"/>
    <dgm:cxn modelId="{F37BFEC5-88DD-4399-9E90-D7480F374062}" type="presParOf" srcId="{53CD3B17-B2AF-40F8-BF24-2DF65004ACA4}" destId="{226F9F7D-AEB7-4623-8951-7BC9AC04B340}" srcOrd="0" destOrd="0" presId="urn:microsoft.com/office/officeart/2005/8/layout/orgChart1"/>
    <dgm:cxn modelId="{0E6190C6-0266-41FC-8BE9-0757C3675DE2}" type="presParOf" srcId="{53CD3B17-B2AF-40F8-BF24-2DF65004ACA4}" destId="{66668B20-3037-441A-B7D0-0F7B62B6D288}" srcOrd="1" destOrd="0" presId="urn:microsoft.com/office/officeart/2005/8/layout/orgChart1"/>
    <dgm:cxn modelId="{A8559E72-FC12-4A9E-A63B-82470E7AB708}" type="presParOf" srcId="{66668B20-3037-441A-B7D0-0F7B62B6D288}" destId="{051FFC98-6BD8-4328-81D7-D65747C9473F}" srcOrd="0" destOrd="0" presId="urn:microsoft.com/office/officeart/2005/8/layout/orgChart1"/>
    <dgm:cxn modelId="{96665736-B529-4978-8490-56CD2315E086}" type="presParOf" srcId="{051FFC98-6BD8-4328-81D7-D65747C9473F}" destId="{3771434B-BDA7-4755-B4EF-3FE88D356CC3}" srcOrd="0" destOrd="0" presId="urn:microsoft.com/office/officeart/2005/8/layout/orgChart1"/>
    <dgm:cxn modelId="{1C094A5E-9F20-4A97-881C-EFA58BF1D03E}" type="presParOf" srcId="{051FFC98-6BD8-4328-81D7-D65747C9473F}" destId="{C58B00C9-C3BA-4975-ABA9-776C3276C8BC}" srcOrd="1" destOrd="0" presId="urn:microsoft.com/office/officeart/2005/8/layout/orgChart1"/>
    <dgm:cxn modelId="{B12FD8B1-463F-449A-AC85-931F10D57850}" type="presParOf" srcId="{66668B20-3037-441A-B7D0-0F7B62B6D288}" destId="{8BBB6C30-6F14-4FCD-9320-9B9961C61613}" srcOrd="1" destOrd="0" presId="urn:microsoft.com/office/officeart/2005/8/layout/orgChart1"/>
    <dgm:cxn modelId="{A5CD08EE-00BF-490C-9FE2-54EE208A83B9}" type="presParOf" srcId="{8BBB6C30-6F14-4FCD-9320-9B9961C61613}" destId="{327B13D5-6298-4B42-B03B-B4D8893AB08E}" srcOrd="0" destOrd="0" presId="urn:microsoft.com/office/officeart/2005/8/layout/orgChart1"/>
    <dgm:cxn modelId="{1A3E377F-7FE1-4C26-84E4-7C5051E8036F}" type="presParOf" srcId="{8BBB6C30-6F14-4FCD-9320-9B9961C61613}" destId="{AA9734BC-0CE9-471C-8071-8AB24C979295}" srcOrd="1" destOrd="0" presId="urn:microsoft.com/office/officeart/2005/8/layout/orgChart1"/>
    <dgm:cxn modelId="{82AC6CE7-4801-4018-B5F3-63662B4C5D9C}" type="presParOf" srcId="{AA9734BC-0CE9-471C-8071-8AB24C979295}" destId="{D5CC27DF-17DF-480C-B98A-A0C2746F060E}" srcOrd="0" destOrd="0" presId="urn:microsoft.com/office/officeart/2005/8/layout/orgChart1"/>
    <dgm:cxn modelId="{D935E089-BEAB-4579-8335-25292CB9A5BB}" type="presParOf" srcId="{D5CC27DF-17DF-480C-B98A-A0C2746F060E}" destId="{5AED7112-391F-415E-A380-3D2ABDA74D9B}" srcOrd="0" destOrd="0" presId="urn:microsoft.com/office/officeart/2005/8/layout/orgChart1"/>
    <dgm:cxn modelId="{F55989EC-41EE-4AFB-8D50-B6A674872FBE}" type="presParOf" srcId="{D5CC27DF-17DF-480C-B98A-A0C2746F060E}" destId="{7D5F450F-BADB-4B2E-BAA9-40637106235C}" srcOrd="1" destOrd="0" presId="urn:microsoft.com/office/officeart/2005/8/layout/orgChart1"/>
    <dgm:cxn modelId="{8E356BEB-8983-47D0-B301-84D6739E1B9F}" type="presParOf" srcId="{AA9734BC-0CE9-471C-8071-8AB24C979295}" destId="{8235F059-A0DD-4B1A-AEA3-7103C17221A5}" srcOrd="1" destOrd="0" presId="urn:microsoft.com/office/officeart/2005/8/layout/orgChart1"/>
    <dgm:cxn modelId="{8729CDE0-659D-4D00-9F41-CF631B39A0F6}" type="presParOf" srcId="{AA9734BC-0CE9-471C-8071-8AB24C979295}" destId="{7AB06022-FBFA-4968-A4FD-F86FCE909315}" srcOrd="2" destOrd="0" presId="urn:microsoft.com/office/officeart/2005/8/layout/orgChart1"/>
    <dgm:cxn modelId="{CFF6C881-2DE4-4238-8B7E-94692DAD5F8A}" type="presParOf" srcId="{8BBB6C30-6F14-4FCD-9320-9B9961C61613}" destId="{36D17B10-302B-41F5-9677-1F60709DFD64}" srcOrd="2" destOrd="0" presId="urn:microsoft.com/office/officeart/2005/8/layout/orgChart1"/>
    <dgm:cxn modelId="{5778FF1C-C6C1-4020-9950-06A45FBDE953}" type="presParOf" srcId="{8BBB6C30-6F14-4FCD-9320-9B9961C61613}" destId="{89331967-6B35-4B81-9C6E-17C579A4EB03}" srcOrd="3" destOrd="0" presId="urn:microsoft.com/office/officeart/2005/8/layout/orgChart1"/>
    <dgm:cxn modelId="{F4CE914E-6E2F-4846-AC8B-075F7A848827}" type="presParOf" srcId="{89331967-6B35-4B81-9C6E-17C579A4EB03}" destId="{5533DCDE-0CDC-4602-8707-7FE8FEAE3DAA}" srcOrd="0" destOrd="0" presId="urn:microsoft.com/office/officeart/2005/8/layout/orgChart1"/>
    <dgm:cxn modelId="{48F5FECA-763F-4110-A3C8-8BBE8CA721D7}" type="presParOf" srcId="{5533DCDE-0CDC-4602-8707-7FE8FEAE3DAA}" destId="{1BCAC35F-1ED2-413C-98EC-87E9E0C3A347}" srcOrd="0" destOrd="0" presId="urn:microsoft.com/office/officeart/2005/8/layout/orgChart1"/>
    <dgm:cxn modelId="{CF6F7B76-2C7C-436A-A77B-BDDEA7ADD315}" type="presParOf" srcId="{5533DCDE-0CDC-4602-8707-7FE8FEAE3DAA}" destId="{637B88E9-FB3B-4D0C-B27E-BBC54803FA53}" srcOrd="1" destOrd="0" presId="urn:microsoft.com/office/officeart/2005/8/layout/orgChart1"/>
    <dgm:cxn modelId="{861FB703-CACA-44D2-BF79-D351083364C5}" type="presParOf" srcId="{89331967-6B35-4B81-9C6E-17C579A4EB03}" destId="{23D431CA-0FCE-434D-BF0C-1361649761EB}" srcOrd="1" destOrd="0" presId="urn:microsoft.com/office/officeart/2005/8/layout/orgChart1"/>
    <dgm:cxn modelId="{F48C1AD5-5DC0-4914-8C8C-8FA7990DE928}" type="presParOf" srcId="{89331967-6B35-4B81-9C6E-17C579A4EB03}" destId="{289F1D90-A856-4683-9B99-1A90B549A2B3}" srcOrd="2" destOrd="0" presId="urn:microsoft.com/office/officeart/2005/8/layout/orgChart1"/>
    <dgm:cxn modelId="{158FDBE8-BC4F-493E-BB72-AB11AE60D0EE}" type="presParOf" srcId="{8BBB6C30-6F14-4FCD-9320-9B9961C61613}" destId="{BAD658A2-5F06-4B61-B527-A0BE40D7122C}" srcOrd="4" destOrd="0" presId="urn:microsoft.com/office/officeart/2005/8/layout/orgChart1"/>
    <dgm:cxn modelId="{9D3FA7AC-D421-4A42-8E21-261A06E664DC}" type="presParOf" srcId="{8BBB6C30-6F14-4FCD-9320-9B9961C61613}" destId="{0CEA0480-8B2C-47FF-9C40-36FB057ACF1C}" srcOrd="5" destOrd="0" presId="urn:microsoft.com/office/officeart/2005/8/layout/orgChart1"/>
    <dgm:cxn modelId="{BF04E89A-3C8D-456F-BA21-AD436DBBF676}" type="presParOf" srcId="{0CEA0480-8B2C-47FF-9C40-36FB057ACF1C}" destId="{988AE214-0A5C-456A-A97E-7CFFC2108CE8}" srcOrd="0" destOrd="0" presId="urn:microsoft.com/office/officeart/2005/8/layout/orgChart1"/>
    <dgm:cxn modelId="{CE3218C6-599B-4A66-A22F-A4467227DA68}" type="presParOf" srcId="{988AE214-0A5C-456A-A97E-7CFFC2108CE8}" destId="{06360430-2B64-46C9-B43F-2BB076DDF2C0}" srcOrd="0" destOrd="0" presId="urn:microsoft.com/office/officeart/2005/8/layout/orgChart1"/>
    <dgm:cxn modelId="{635F1E40-27F8-4387-B788-5EF3C0C23B98}" type="presParOf" srcId="{988AE214-0A5C-456A-A97E-7CFFC2108CE8}" destId="{B1FB911D-E90C-4DD4-BE80-AA6F21328931}" srcOrd="1" destOrd="0" presId="urn:microsoft.com/office/officeart/2005/8/layout/orgChart1"/>
    <dgm:cxn modelId="{702056FB-19F4-4558-8E44-5A7238280A3D}" type="presParOf" srcId="{0CEA0480-8B2C-47FF-9C40-36FB057ACF1C}" destId="{67AAED6C-3D85-45E5-BA4B-3176BE3DE25E}" srcOrd="1" destOrd="0" presId="urn:microsoft.com/office/officeart/2005/8/layout/orgChart1"/>
    <dgm:cxn modelId="{27A1A080-1522-4BF3-A6BA-B60B91A5A26C}" type="presParOf" srcId="{0CEA0480-8B2C-47FF-9C40-36FB057ACF1C}" destId="{D84A7CFA-197F-46C4-B897-79EE002B725E}" srcOrd="2" destOrd="0" presId="urn:microsoft.com/office/officeart/2005/8/layout/orgChart1"/>
    <dgm:cxn modelId="{6DDF91F8-D620-428F-ADA2-59209E592CC3}" type="presParOf" srcId="{8BBB6C30-6F14-4FCD-9320-9B9961C61613}" destId="{732211E1-CCAB-4A53-A647-166E74FD8687}" srcOrd="6" destOrd="0" presId="urn:microsoft.com/office/officeart/2005/8/layout/orgChart1"/>
    <dgm:cxn modelId="{037D58D8-51BE-4C64-A2F2-01A33A7CA2BD}" type="presParOf" srcId="{8BBB6C30-6F14-4FCD-9320-9B9961C61613}" destId="{E9BB9780-EF7C-430F-A569-482FC87726C2}" srcOrd="7" destOrd="0" presId="urn:microsoft.com/office/officeart/2005/8/layout/orgChart1"/>
    <dgm:cxn modelId="{5C07D7FF-2E1F-494B-9813-96D5A0AE6502}" type="presParOf" srcId="{E9BB9780-EF7C-430F-A569-482FC87726C2}" destId="{AB6C6609-69A1-49A4-ACB6-C4AA2B774543}" srcOrd="0" destOrd="0" presId="urn:microsoft.com/office/officeart/2005/8/layout/orgChart1"/>
    <dgm:cxn modelId="{FF23D8D8-F86D-4BA6-9845-46A67D2FAF0A}" type="presParOf" srcId="{AB6C6609-69A1-49A4-ACB6-C4AA2B774543}" destId="{577F122F-2606-44D2-962B-B2EF9543E427}" srcOrd="0" destOrd="0" presId="urn:microsoft.com/office/officeart/2005/8/layout/orgChart1"/>
    <dgm:cxn modelId="{01E4ED79-C2F8-4720-BBD5-555CE3497DA2}" type="presParOf" srcId="{AB6C6609-69A1-49A4-ACB6-C4AA2B774543}" destId="{797E5C63-D507-463C-BEFF-50AEE6B101FD}" srcOrd="1" destOrd="0" presId="urn:microsoft.com/office/officeart/2005/8/layout/orgChart1"/>
    <dgm:cxn modelId="{2FE26ED8-F845-41CA-A0E2-0F83B874047E}" type="presParOf" srcId="{E9BB9780-EF7C-430F-A569-482FC87726C2}" destId="{94AF75A6-A536-4CAA-A4D4-56361ADDB8A6}" srcOrd="1" destOrd="0" presId="urn:microsoft.com/office/officeart/2005/8/layout/orgChart1"/>
    <dgm:cxn modelId="{F0B31D70-7AC1-4770-8E6C-D6FB1EFF9F58}" type="presParOf" srcId="{E9BB9780-EF7C-430F-A569-482FC87726C2}" destId="{8258A6B7-7D86-4FBB-AE62-B61A59279705}" srcOrd="2" destOrd="0" presId="urn:microsoft.com/office/officeart/2005/8/layout/orgChart1"/>
    <dgm:cxn modelId="{9939CB70-B918-4A1A-BF6D-05451F611478}" type="presParOf" srcId="{66668B20-3037-441A-B7D0-0F7B62B6D288}" destId="{0FDAA341-82B0-410A-AEDD-DF2ABC2A4FD1}" srcOrd="2" destOrd="0" presId="urn:microsoft.com/office/officeart/2005/8/layout/orgChart1"/>
    <dgm:cxn modelId="{4114B915-16A4-45FF-83DC-BA0F2B20F97B}" type="presParOf" srcId="{53CD3B17-B2AF-40F8-BF24-2DF65004ACA4}" destId="{A2AFC920-33A0-4B3C-80F6-AEE0EDCAE2AB}" srcOrd="2" destOrd="0" presId="urn:microsoft.com/office/officeart/2005/8/layout/orgChart1"/>
    <dgm:cxn modelId="{69C8964A-9B6C-49CF-AC3E-30A4F724F03A}" type="presParOf" srcId="{53CD3B17-B2AF-40F8-BF24-2DF65004ACA4}" destId="{45D1F025-659A-4D1A-8277-8F5C542396FF}" srcOrd="3" destOrd="0" presId="urn:microsoft.com/office/officeart/2005/8/layout/orgChart1"/>
    <dgm:cxn modelId="{8EB0155A-3ABB-495F-A14E-CFEAB7696084}" type="presParOf" srcId="{45D1F025-659A-4D1A-8277-8F5C542396FF}" destId="{729D35C7-0397-43C4-9B8F-7C923ED5544B}" srcOrd="0" destOrd="0" presId="urn:microsoft.com/office/officeart/2005/8/layout/orgChart1"/>
    <dgm:cxn modelId="{F50C9D74-4DEE-4593-ACF0-8B19B6D8216C}" type="presParOf" srcId="{729D35C7-0397-43C4-9B8F-7C923ED5544B}" destId="{BAE3745E-E7CB-49F2-9819-1E4B53A83D45}" srcOrd="0" destOrd="0" presId="urn:microsoft.com/office/officeart/2005/8/layout/orgChart1"/>
    <dgm:cxn modelId="{C1B35AE6-2997-478F-A080-B8A56A6FF736}" type="presParOf" srcId="{729D35C7-0397-43C4-9B8F-7C923ED5544B}" destId="{0CBCA865-494C-4A29-9588-AF3D54DE9D39}" srcOrd="1" destOrd="0" presId="urn:microsoft.com/office/officeart/2005/8/layout/orgChart1"/>
    <dgm:cxn modelId="{8E36F5A0-B80E-463B-B081-D36026C75921}" type="presParOf" srcId="{45D1F025-659A-4D1A-8277-8F5C542396FF}" destId="{69EA7FE1-DB83-4B49-82FE-DC86D43B1A86}" srcOrd="1" destOrd="0" presId="urn:microsoft.com/office/officeart/2005/8/layout/orgChart1"/>
    <dgm:cxn modelId="{03171D36-81DA-40E8-9105-65A60907F75A}" type="presParOf" srcId="{69EA7FE1-DB83-4B49-82FE-DC86D43B1A86}" destId="{4DEEAC38-09C5-4747-A9B9-A74D3E8E31D2}" srcOrd="0" destOrd="0" presId="urn:microsoft.com/office/officeart/2005/8/layout/orgChart1"/>
    <dgm:cxn modelId="{61303C55-0047-4E65-A2C1-675D9C074B98}" type="presParOf" srcId="{69EA7FE1-DB83-4B49-82FE-DC86D43B1A86}" destId="{D3868CB1-0B60-44F5-A249-A4854F54CEF8}" srcOrd="1" destOrd="0" presId="urn:microsoft.com/office/officeart/2005/8/layout/orgChart1"/>
    <dgm:cxn modelId="{0E18D823-0026-41FB-B11D-EAF754404792}" type="presParOf" srcId="{D3868CB1-0B60-44F5-A249-A4854F54CEF8}" destId="{D43B1364-A1F9-4083-B429-25E2F57CC4C8}" srcOrd="0" destOrd="0" presId="urn:microsoft.com/office/officeart/2005/8/layout/orgChart1"/>
    <dgm:cxn modelId="{D9D41E0C-E51C-48A5-90FB-DEF1451BD5F2}" type="presParOf" srcId="{D43B1364-A1F9-4083-B429-25E2F57CC4C8}" destId="{2BA8CA00-EAF5-431D-AFA8-4E06DA351142}" srcOrd="0" destOrd="0" presId="urn:microsoft.com/office/officeart/2005/8/layout/orgChart1"/>
    <dgm:cxn modelId="{EADF9BE4-3327-4D86-89C6-936431FD7D48}" type="presParOf" srcId="{D43B1364-A1F9-4083-B429-25E2F57CC4C8}" destId="{A886435E-53D5-4FD4-9599-5A1C4673806D}" srcOrd="1" destOrd="0" presId="urn:microsoft.com/office/officeart/2005/8/layout/orgChart1"/>
    <dgm:cxn modelId="{8E2B4ACC-F2EC-4CD9-BA01-3ECE197A6E46}" type="presParOf" srcId="{D3868CB1-0B60-44F5-A249-A4854F54CEF8}" destId="{5159DD29-ABF4-46FE-8B08-15B47F788DEE}" srcOrd="1" destOrd="0" presId="urn:microsoft.com/office/officeart/2005/8/layout/orgChart1"/>
    <dgm:cxn modelId="{6E23165E-81FC-48E1-9233-B11EF344D74A}" type="presParOf" srcId="{D3868CB1-0B60-44F5-A249-A4854F54CEF8}" destId="{05AC387E-3FDD-413A-89FD-2EA4F2A9163C}" srcOrd="2" destOrd="0" presId="urn:microsoft.com/office/officeart/2005/8/layout/orgChart1"/>
    <dgm:cxn modelId="{B7EC5931-C171-4142-ACD8-7BDE3BE05219}" type="presParOf" srcId="{69EA7FE1-DB83-4B49-82FE-DC86D43B1A86}" destId="{AACD6EE3-7CEC-4D36-9458-873FA773A302}" srcOrd="2" destOrd="0" presId="urn:microsoft.com/office/officeart/2005/8/layout/orgChart1"/>
    <dgm:cxn modelId="{3AB72101-9020-4B42-8F60-55150D6407A0}" type="presParOf" srcId="{69EA7FE1-DB83-4B49-82FE-DC86D43B1A86}" destId="{8FAD104F-B25E-4236-B54E-36ED7062A19A}" srcOrd="3" destOrd="0" presId="urn:microsoft.com/office/officeart/2005/8/layout/orgChart1"/>
    <dgm:cxn modelId="{DAE26273-E0DA-4494-8B94-492CAB35603F}" type="presParOf" srcId="{8FAD104F-B25E-4236-B54E-36ED7062A19A}" destId="{3A8DF076-69BC-4FE5-B544-93040C28D1E8}" srcOrd="0" destOrd="0" presId="urn:microsoft.com/office/officeart/2005/8/layout/orgChart1"/>
    <dgm:cxn modelId="{A9BA8E04-1C7A-40FE-9E12-2EC70D0544E0}" type="presParOf" srcId="{3A8DF076-69BC-4FE5-B544-93040C28D1E8}" destId="{A7E8794D-D612-4E46-A480-C0A08A30BF39}" srcOrd="0" destOrd="0" presId="urn:microsoft.com/office/officeart/2005/8/layout/orgChart1"/>
    <dgm:cxn modelId="{7CFA67CB-EC2B-4CB2-92DB-ECCF36BB9844}" type="presParOf" srcId="{3A8DF076-69BC-4FE5-B544-93040C28D1E8}" destId="{EA7B744E-7D57-426C-A40C-AFB742D11DD6}" srcOrd="1" destOrd="0" presId="urn:microsoft.com/office/officeart/2005/8/layout/orgChart1"/>
    <dgm:cxn modelId="{97059F48-47E6-44F4-AD33-2652C99A7DC6}" type="presParOf" srcId="{8FAD104F-B25E-4236-B54E-36ED7062A19A}" destId="{3177B9C1-FDBF-420A-BD9A-0099966E32EE}" srcOrd="1" destOrd="0" presId="urn:microsoft.com/office/officeart/2005/8/layout/orgChart1"/>
    <dgm:cxn modelId="{78F3883E-A5DC-4DFB-82F6-CD3250801D7A}" type="presParOf" srcId="{8FAD104F-B25E-4236-B54E-36ED7062A19A}" destId="{CD96F32C-85FE-4EF5-9439-04365162C779}" srcOrd="2" destOrd="0" presId="urn:microsoft.com/office/officeart/2005/8/layout/orgChart1"/>
    <dgm:cxn modelId="{4A897CE7-C33F-413B-8FF0-8F8CD3DCD8F3}" type="presParOf" srcId="{69EA7FE1-DB83-4B49-82FE-DC86D43B1A86}" destId="{314572A1-5678-419C-8856-710B34A61ACA}" srcOrd="4" destOrd="0" presId="urn:microsoft.com/office/officeart/2005/8/layout/orgChart1"/>
    <dgm:cxn modelId="{12F5F239-BA16-4B37-87C9-6CE13FAFA87A}" type="presParOf" srcId="{69EA7FE1-DB83-4B49-82FE-DC86D43B1A86}" destId="{34EC59EE-7A32-4489-BB20-9940D0C1AD02}" srcOrd="5" destOrd="0" presId="urn:microsoft.com/office/officeart/2005/8/layout/orgChart1"/>
    <dgm:cxn modelId="{363F6045-A72B-4926-B542-849542088A49}" type="presParOf" srcId="{34EC59EE-7A32-4489-BB20-9940D0C1AD02}" destId="{4BCC5EAC-4FF7-47BA-B35C-D9B1E214AA65}" srcOrd="0" destOrd="0" presId="urn:microsoft.com/office/officeart/2005/8/layout/orgChart1"/>
    <dgm:cxn modelId="{B4C313F5-761C-472A-B8B7-B54DFA81D87F}" type="presParOf" srcId="{4BCC5EAC-4FF7-47BA-B35C-D9B1E214AA65}" destId="{9C447BD6-D2D1-4E0C-9B37-970E130B7C8D}" srcOrd="0" destOrd="0" presId="urn:microsoft.com/office/officeart/2005/8/layout/orgChart1"/>
    <dgm:cxn modelId="{D3E00504-0CEC-4CCD-A824-12FD6669C5C4}" type="presParOf" srcId="{4BCC5EAC-4FF7-47BA-B35C-D9B1E214AA65}" destId="{CC37CC00-23BD-4ECC-AEEF-10FB7F298462}" srcOrd="1" destOrd="0" presId="urn:microsoft.com/office/officeart/2005/8/layout/orgChart1"/>
    <dgm:cxn modelId="{17B33E2D-AC83-4D73-8F8E-B232D089E5A0}" type="presParOf" srcId="{34EC59EE-7A32-4489-BB20-9940D0C1AD02}" destId="{F89E1E55-2AFD-4534-86DC-6199FCF5413D}" srcOrd="1" destOrd="0" presId="urn:microsoft.com/office/officeart/2005/8/layout/orgChart1"/>
    <dgm:cxn modelId="{F3FF868A-3B7B-4B46-9B38-ABC53A09EA1D}" type="presParOf" srcId="{34EC59EE-7A32-4489-BB20-9940D0C1AD02}" destId="{746D6936-23BD-4DE1-A3FA-18A8774A5250}" srcOrd="2" destOrd="0" presId="urn:microsoft.com/office/officeart/2005/8/layout/orgChart1"/>
    <dgm:cxn modelId="{E772AAB7-D1E8-45D7-A8B7-38BA7C041B0C}" type="presParOf" srcId="{69EA7FE1-DB83-4B49-82FE-DC86D43B1A86}" destId="{37AAD0FA-7DB9-4B1D-B260-1CF5D9BDF618}" srcOrd="6" destOrd="0" presId="urn:microsoft.com/office/officeart/2005/8/layout/orgChart1"/>
    <dgm:cxn modelId="{A73C57E9-643C-4EE7-BE3E-196D0E9613B7}" type="presParOf" srcId="{69EA7FE1-DB83-4B49-82FE-DC86D43B1A86}" destId="{51BECA26-C8A7-419F-B996-2645C424249D}" srcOrd="7" destOrd="0" presId="urn:microsoft.com/office/officeart/2005/8/layout/orgChart1"/>
    <dgm:cxn modelId="{CDBB0F5F-7F93-4F60-ABD6-CB642A6CA515}" type="presParOf" srcId="{51BECA26-C8A7-419F-B996-2645C424249D}" destId="{6F198559-9117-41EB-A3E8-FBE29B920E31}" srcOrd="0" destOrd="0" presId="urn:microsoft.com/office/officeart/2005/8/layout/orgChart1"/>
    <dgm:cxn modelId="{AD6B1C02-0B15-4CA6-95E3-DBC2DD95A893}" type="presParOf" srcId="{6F198559-9117-41EB-A3E8-FBE29B920E31}" destId="{FA7817CC-AC3A-4620-AA35-CB13B72A2E63}" srcOrd="0" destOrd="0" presId="urn:microsoft.com/office/officeart/2005/8/layout/orgChart1"/>
    <dgm:cxn modelId="{F93EF217-0686-4F91-A311-D85568CE58DD}" type="presParOf" srcId="{6F198559-9117-41EB-A3E8-FBE29B920E31}" destId="{334F8E1B-022D-4109-9D8A-9D1540529B1E}" srcOrd="1" destOrd="0" presId="urn:microsoft.com/office/officeart/2005/8/layout/orgChart1"/>
    <dgm:cxn modelId="{E197FFB5-1F9E-42FD-A1B8-9823BAE0FF1E}" type="presParOf" srcId="{51BECA26-C8A7-419F-B996-2645C424249D}" destId="{645F1699-F342-435F-93F5-D3ABD99EF9BD}" srcOrd="1" destOrd="0" presId="urn:microsoft.com/office/officeart/2005/8/layout/orgChart1"/>
    <dgm:cxn modelId="{2AFED540-E938-4435-8CBA-B6725FA2A398}" type="presParOf" srcId="{51BECA26-C8A7-419F-B996-2645C424249D}" destId="{A0CA42AC-7CF8-47DD-A2BE-B83FC86AE2FF}" srcOrd="2" destOrd="0" presId="urn:microsoft.com/office/officeart/2005/8/layout/orgChart1"/>
    <dgm:cxn modelId="{C0721A8A-107B-402A-84A8-3FAE57BBAD35}" type="presParOf" srcId="{45D1F025-659A-4D1A-8277-8F5C542396FF}" destId="{992EEAB6-AB1D-4766-9B53-DE27FC3F07E4}" srcOrd="2" destOrd="0" presId="urn:microsoft.com/office/officeart/2005/8/layout/orgChart1"/>
    <dgm:cxn modelId="{02264742-701E-4D75-96AE-18A1F3369406}" type="presParOf" srcId="{53CD3B17-B2AF-40F8-BF24-2DF65004ACA4}" destId="{D5220C05-1B54-48FF-9C51-309E8D918438}" srcOrd="4" destOrd="0" presId="urn:microsoft.com/office/officeart/2005/8/layout/orgChart1"/>
    <dgm:cxn modelId="{807AB636-7476-47FB-AA9E-2087F054945A}" type="presParOf" srcId="{53CD3B17-B2AF-40F8-BF24-2DF65004ACA4}" destId="{30BB08D4-4A80-4979-9B0E-6327AC8355A9}" srcOrd="5" destOrd="0" presId="urn:microsoft.com/office/officeart/2005/8/layout/orgChart1"/>
    <dgm:cxn modelId="{3A95261A-A98C-4916-B98D-AACDC9F99E60}" type="presParOf" srcId="{30BB08D4-4A80-4979-9B0E-6327AC8355A9}" destId="{ACCEBF6C-D384-4B36-BFF6-533CBEA11B93}" srcOrd="0" destOrd="0" presId="urn:microsoft.com/office/officeart/2005/8/layout/orgChart1"/>
    <dgm:cxn modelId="{117BF368-37BB-4137-8D13-C85558C7EB93}" type="presParOf" srcId="{ACCEBF6C-D384-4B36-BFF6-533CBEA11B93}" destId="{2BAC12EF-08A3-4556-A29B-E25324C089BE}" srcOrd="0" destOrd="0" presId="urn:microsoft.com/office/officeart/2005/8/layout/orgChart1"/>
    <dgm:cxn modelId="{410F507E-B40B-492C-AF11-965C3BC05319}" type="presParOf" srcId="{ACCEBF6C-D384-4B36-BFF6-533CBEA11B93}" destId="{B12294D9-76AF-4C26-AA16-DB069680D7A9}" srcOrd="1" destOrd="0" presId="urn:microsoft.com/office/officeart/2005/8/layout/orgChart1"/>
    <dgm:cxn modelId="{429938BF-1E05-4111-AC0B-05AD0498E22A}" type="presParOf" srcId="{30BB08D4-4A80-4979-9B0E-6327AC8355A9}" destId="{1DD17E12-5497-4291-AFC6-75F768B3FC9A}" srcOrd="1" destOrd="0" presId="urn:microsoft.com/office/officeart/2005/8/layout/orgChart1"/>
    <dgm:cxn modelId="{A1BF30F6-53DE-458E-84E5-A589C782D91B}" type="presParOf" srcId="{30BB08D4-4A80-4979-9B0E-6327AC8355A9}" destId="{3ED6438D-5274-4CC1-94EA-B11334B5AFDD}" srcOrd="2" destOrd="0" presId="urn:microsoft.com/office/officeart/2005/8/layout/orgChart1"/>
    <dgm:cxn modelId="{68E8BFD0-BAC1-4202-BD91-3EE586FD24BC}" type="presParOf" srcId="{53CD3B17-B2AF-40F8-BF24-2DF65004ACA4}" destId="{45FFC906-2E8B-46E6-AA00-57336FF670CD}" srcOrd="6" destOrd="0" presId="urn:microsoft.com/office/officeart/2005/8/layout/orgChart1"/>
    <dgm:cxn modelId="{5C198049-C1F5-417B-9EA5-57D9C0FA85DB}" type="presParOf" srcId="{53CD3B17-B2AF-40F8-BF24-2DF65004ACA4}" destId="{211EAB13-A889-41A2-A751-D77DA831E8D1}" srcOrd="7" destOrd="0" presId="urn:microsoft.com/office/officeart/2005/8/layout/orgChart1"/>
    <dgm:cxn modelId="{558D2EAA-ECED-430F-916F-9A0673B152C6}" type="presParOf" srcId="{211EAB13-A889-41A2-A751-D77DA831E8D1}" destId="{652028A9-2D9B-4B93-85CA-A7167F61B804}" srcOrd="0" destOrd="0" presId="urn:microsoft.com/office/officeart/2005/8/layout/orgChart1"/>
    <dgm:cxn modelId="{6B100E1F-5120-4CCF-8CBB-91474DFF90CB}" type="presParOf" srcId="{652028A9-2D9B-4B93-85CA-A7167F61B804}" destId="{2B7B3D00-DB7A-4E86-A5D4-DA79EBA9EA70}" srcOrd="0" destOrd="0" presId="urn:microsoft.com/office/officeart/2005/8/layout/orgChart1"/>
    <dgm:cxn modelId="{A9684093-E70E-49D4-9E15-AFD419254767}" type="presParOf" srcId="{652028A9-2D9B-4B93-85CA-A7167F61B804}" destId="{EC39B504-0304-4967-9B0E-8B6B88C17F4E}" srcOrd="1" destOrd="0" presId="urn:microsoft.com/office/officeart/2005/8/layout/orgChart1"/>
    <dgm:cxn modelId="{8BDE296B-375E-45C9-AD62-40F9C1D580DB}" type="presParOf" srcId="{211EAB13-A889-41A2-A751-D77DA831E8D1}" destId="{C3308A9A-90E8-4E18-899D-D30B1BC7411D}" srcOrd="1" destOrd="0" presId="urn:microsoft.com/office/officeart/2005/8/layout/orgChart1"/>
    <dgm:cxn modelId="{85D6DF4C-2D67-4B22-B0B7-5433C3578771}" type="presParOf" srcId="{C3308A9A-90E8-4E18-899D-D30B1BC7411D}" destId="{73AE5919-BB18-43BC-9932-7B546783D598}" srcOrd="0" destOrd="0" presId="urn:microsoft.com/office/officeart/2005/8/layout/orgChart1"/>
    <dgm:cxn modelId="{0D8299E9-87F0-4170-BD8C-A2A760912EB4}" type="presParOf" srcId="{C3308A9A-90E8-4E18-899D-D30B1BC7411D}" destId="{05400A2B-C6E6-44F5-AE6E-7CBB9FA47216}" srcOrd="1" destOrd="0" presId="urn:microsoft.com/office/officeart/2005/8/layout/orgChart1"/>
    <dgm:cxn modelId="{19821A85-52B9-4A20-9648-A2DB8759AB27}" type="presParOf" srcId="{05400A2B-C6E6-44F5-AE6E-7CBB9FA47216}" destId="{6639F6D1-84A0-4883-B030-50EE74D273E9}" srcOrd="0" destOrd="0" presId="urn:microsoft.com/office/officeart/2005/8/layout/orgChart1"/>
    <dgm:cxn modelId="{D294A086-4EE0-44F8-8A0A-33CB4FABE3CC}" type="presParOf" srcId="{6639F6D1-84A0-4883-B030-50EE74D273E9}" destId="{FA4D0FB3-9903-45AB-8E2D-14CFD284E1EA}" srcOrd="0" destOrd="0" presId="urn:microsoft.com/office/officeart/2005/8/layout/orgChart1"/>
    <dgm:cxn modelId="{68B515C7-00A8-4B06-9FCB-DCAB9A6FFD2F}" type="presParOf" srcId="{6639F6D1-84A0-4883-B030-50EE74D273E9}" destId="{4BB4800A-D04E-4770-AF4D-9E55150575E4}" srcOrd="1" destOrd="0" presId="urn:microsoft.com/office/officeart/2005/8/layout/orgChart1"/>
    <dgm:cxn modelId="{C8897FBB-7A3A-4566-A2B5-E3F6E98DE73B}" type="presParOf" srcId="{05400A2B-C6E6-44F5-AE6E-7CBB9FA47216}" destId="{C5C93EDC-76FE-4E14-A5A0-B7F24CE37285}" srcOrd="1" destOrd="0" presId="urn:microsoft.com/office/officeart/2005/8/layout/orgChart1"/>
    <dgm:cxn modelId="{DD10CCC4-C75E-446A-B623-D7251AAD7405}" type="presParOf" srcId="{05400A2B-C6E6-44F5-AE6E-7CBB9FA47216}" destId="{CA998A7E-B94F-4AFE-8809-88ABE89DE9D3}" srcOrd="2" destOrd="0" presId="urn:microsoft.com/office/officeart/2005/8/layout/orgChart1"/>
    <dgm:cxn modelId="{C1378C32-56B7-45F4-BA15-A4499063ED0F}" type="presParOf" srcId="{C3308A9A-90E8-4E18-899D-D30B1BC7411D}" destId="{AB8C5618-3919-40D4-88E8-46FF90C3310D}" srcOrd="2" destOrd="0" presId="urn:microsoft.com/office/officeart/2005/8/layout/orgChart1"/>
    <dgm:cxn modelId="{1DAFDC8D-B8FB-4729-BB4C-E1BEE19820CE}" type="presParOf" srcId="{C3308A9A-90E8-4E18-899D-D30B1BC7411D}" destId="{39CC0539-941E-4118-A36E-BB44F79464CC}" srcOrd="3" destOrd="0" presId="urn:microsoft.com/office/officeart/2005/8/layout/orgChart1"/>
    <dgm:cxn modelId="{4B4B916A-C52C-4DFD-AD8E-935A44DFD88D}" type="presParOf" srcId="{39CC0539-941E-4118-A36E-BB44F79464CC}" destId="{0786CF8B-E365-4DFB-998E-8806809EFC8B}" srcOrd="0" destOrd="0" presId="urn:microsoft.com/office/officeart/2005/8/layout/orgChart1"/>
    <dgm:cxn modelId="{E6693A5B-69A6-49DC-A520-3B6B542CB107}" type="presParOf" srcId="{0786CF8B-E365-4DFB-998E-8806809EFC8B}" destId="{089AC96B-D47D-4224-95AC-510C60DCCDA1}" srcOrd="0" destOrd="0" presId="urn:microsoft.com/office/officeart/2005/8/layout/orgChart1"/>
    <dgm:cxn modelId="{E4F3C54A-7DCA-4F57-B22B-DC58EBD17142}" type="presParOf" srcId="{0786CF8B-E365-4DFB-998E-8806809EFC8B}" destId="{62AADA33-CD06-4106-BEF1-9BB55A4BE3B0}" srcOrd="1" destOrd="0" presId="urn:microsoft.com/office/officeart/2005/8/layout/orgChart1"/>
    <dgm:cxn modelId="{25E06E7C-4619-4312-B089-20FD37F62C5D}" type="presParOf" srcId="{39CC0539-941E-4118-A36E-BB44F79464CC}" destId="{C1481F8E-E227-4F98-8BEC-33008DD5C66B}" srcOrd="1" destOrd="0" presId="urn:microsoft.com/office/officeart/2005/8/layout/orgChart1"/>
    <dgm:cxn modelId="{7A4B093F-3A9D-473B-8D8D-598614ACE3BA}" type="presParOf" srcId="{39CC0539-941E-4118-A36E-BB44F79464CC}" destId="{9021553D-E1FA-4DF8-9588-C6B45D347F3B}" srcOrd="2" destOrd="0" presId="urn:microsoft.com/office/officeart/2005/8/layout/orgChart1"/>
    <dgm:cxn modelId="{4799FFAE-E0D0-417E-BC5D-8F95FFFF6600}" type="presParOf" srcId="{C3308A9A-90E8-4E18-899D-D30B1BC7411D}" destId="{CC35026C-B3AC-4B9D-8E5A-678E76BF7EE9}" srcOrd="4" destOrd="0" presId="urn:microsoft.com/office/officeart/2005/8/layout/orgChart1"/>
    <dgm:cxn modelId="{3BDD6729-9836-44C3-94BC-4F2231036008}" type="presParOf" srcId="{C3308A9A-90E8-4E18-899D-D30B1BC7411D}" destId="{163E1DF1-FEE0-4B30-BC25-CE50053B2D69}" srcOrd="5" destOrd="0" presId="urn:microsoft.com/office/officeart/2005/8/layout/orgChart1"/>
    <dgm:cxn modelId="{837E8CE7-CA24-48FB-98E9-66984395D7B6}" type="presParOf" srcId="{163E1DF1-FEE0-4B30-BC25-CE50053B2D69}" destId="{F6553A25-E8A2-4B33-BB72-15F3B9580CD1}" srcOrd="0" destOrd="0" presId="urn:microsoft.com/office/officeart/2005/8/layout/orgChart1"/>
    <dgm:cxn modelId="{2192FDDC-354C-4A2D-B364-367B3AC12949}" type="presParOf" srcId="{F6553A25-E8A2-4B33-BB72-15F3B9580CD1}" destId="{C79C3716-451F-406E-8F12-4FB051927847}" srcOrd="0" destOrd="0" presId="urn:microsoft.com/office/officeart/2005/8/layout/orgChart1"/>
    <dgm:cxn modelId="{8B20F170-F694-45BF-BCCD-2EAC8E822A59}" type="presParOf" srcId="{F6553A25-E8A2-4B33-BB72-15F3B9580CD1}" destId="{C9ADDD7D-E627-4CF8-9E4B-C53BD3A6FCBA}" srcOrd="1" destOrd="0" presId="urn:microsoft.com/office/officeart/2005/8/layout/orgChart1"/>
    <dgm:cxn modelId="{2FF82D9E-012A-4712-BC81-A93E6571E7C5}" type="presParOf" srcId="{163E1DF1-FEE0-4B30-BC25-CE50053B2D69}" destId="{16F4B0A2-D65D-4DC1-9409-767DC39C3AEC}" srcOrd="1" destOrd="0" presId="urn:microsoft.com/office/officeart/2005/8/layout/orgChart1"/>
    <dgm:cxn modelId="{5BEB29F2-3F43-46A0-9BD1-1BF6966F1E2E}" type="presParOf" srcId="{163E1DF1-FEE0-4B30-BC25-CE50053B2D69}" destId="{A43E2AF2-FB89-451E-AAB9-DF27B747C081}" srcOrd="2" destOrd="0" presId="urn:microsoft.com/office/officeart/2005/8/layout/orgChart1"/>
    <dgm:cxn modelId="{A9F42C4D-0629-4AC5-B49E-A9D9C77FC579}" type="presParOf" srcId="{211EAB13-A889-41A2-A751-D77DA831E8D1}" destId="{866F0FBB-14CF-4911-AC05-AE94773E6108}" srcOrd="2" destOrd="0" presId="urn:microsoft.com/office/officeart/2005/8/layout/orgChart1"/>
    <dgm:cxn modelId="{481E7685-87EB-4C87-8380-64B56E915728}" type="presParOf" srcId="{BAE00007-4D83-44AB-A3EA-6C4612479DD6}" destId="{BCB86C35-E60B-40C7-A3B6-1B672CB77479}" srcOrd="2" destOrd="0" presId="urn:microsoft.com/office/officeart/2005/8/layout/orgChart1"/>
    <dgm:cxn modelId="{38DB6228-B765-4805-B0A7-6DF2FAD7C545}" type="presParOf" srcId="{BCB86C35-E60B-40C7-A3B6-1B672CB77479}" destId="{7465257C-973E-46F8-B12E-121772855519}" srcOrd="0" destOrd="0" presId="urn:microsoft.com/office/officeart/2005/8/layout/orgChart1"/>
    <dgm:cxn modelId="{2BD62F01-DCC4-4D0B-A293-60B006636D12}" type="presParOf" srcId="{BCB86C35-E60B-40C7-A3B6-1B672CB77479}" destId="{1C37DF64-8EF1-4C27-B5B0-573717D70276}" srcOrd="1" destOrd="0" presId="urn:microsoft.com/office/officeart/2005/8/layout/orgChart1"/>
    <dgm:cxn modelId="{D9F8FF9E-28F0-4035-94BB-B8A8EDD1E43F}" type="presParOf" srcId="{1C37DF64-8EF1-4C27-B5B0-573717D70276}" destId="{4E1255C0-D60F-4314-9DDF-16762D4DCB83}" srcOrd="0" destOrd="0" presId="urn:microsoft.com/office/officeart/2005/8/layout/orgChart1"/>
    <dgm:cxn modelId="{BE7A6772-8B86-4811-9C98-30D70E5D3028}" type="presParOf" srcId="{4E1255C0-D60F-4314-9DDF-16762D4DCB83}" destId="{74137D0C-03E6-4800-AE54-FC26B78A5C95}" srcOrd="0" destOrd="0" presId="urn:microsoft.com/office/officeart/2005/8/layout/orgChart1"/>
    <dgm:cxn modelId="{605513AF-9935-491B-B4B8-97EF11065C2D}" type="presParOf" srcId="{4E1255C0-D60F-4314-9DDF-16762D4DCB83}" destId="{FA5FCE5D-FA93-47FD-8082-61EC8AA8ED49}" srcOrd="1" destOrd="0" presId="urn:microsoft.com/office/officeart/2005/8/layout/orgChart1"/>
    <dgm:cxn modelId="{BE64D485-1430-4FFC-9412-585DF13903FB}" type="presParOf" srcId="{1C37DF64-8EF1-4C27-B5B0-573717D70276}" destId="{4A4FBC92-F394-4BC0-87E4-CE2FF9F491DE}" srcOrd="1" destOrd="0" presId="urn:microsoft.com/office/officeart/2005/8/layout/orgChart1"/>
    <dgm:cxn modelId="{8301E197-A3AD-4D4F-83D8-B428FBD8D507}" type="presParOf" srcId="{1C37DF64-8EF1-4C27-B5B0-573717D70276}" destId="{491215AC-76E3-41FF-B67C-29EE0CE996A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E83061-7D33-41DB-B1B2-CD6399F72E6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DF8A52DD-26CE-49D6-AB0E-B9D6CCDAFCAD}">
      <dgm:prSet phldrT="[Text]"/>
      <dgm:spPr>
        <a:solidFill>
          <a:srgbClr val="732B6B"/>
        </a:solidFill>
      </dgm:spPr>
      <dgm:t>
        <a:bodyPr/>
        <a:lstStyle/>
        <a:p>
          <a:r>
            <a:rPr lang="en-GB" dirty="0"/>
            <a:t>News Media</a:t>
          </a:r>
        </a:p>
      </dgm:t>
    </dgm:pt>
    <dgm:pt modelId="{4F84346F-F61C-4C0F-9F45-A06AAFC71957}" type="parTrans" cxnId="{561673E8-3FA4-4B3B-AA89-49C142C68D4B}">
      <dgm:prSet/>
      <dgm:spPr/>
      <dgm:t>
        <a:bodyPr/>
        <a:lstStyle/>
        <a:p>
          <a:endParaRPr lang="en-GB"/>
        </a:p>
      </dgm:t>
    </dgm:pt>
    <dgm:pt modelId="{9D75ECFE-93F9-49F3-93B2-F9E49A9674C1}" type="sibTrans" cxnId="{561673E8-3FA4-4B3B-AA89-49C142C68D4B}">
      <dgm:prSet/>
      <dgm:spPr/>
      <dgm:t>
        <a:bodyPr/>
        <a:lstStyle/>
        <a:p>
          <a:endParaRPr lang="en-GB"/>
        </a:p>
      </dgm:t>
    </dgm:pt>
    <dgm:pt modelId="{18C1B7EA-9FFE-4858-AD3C-0FEC9E569A6D}">
      <dgm:prSet phldrT="[Text]"/>
      <dgm:spPr>
        <a:solidFill>
          <a:srgbClr val="732B6B"/>
        </a:solidFill>
      </dgm:spPr>
      <dgm:t>
        <a:bodyPr/>
        <a:lstStyle/>
        <a:p>
          <a:r>
            <a:rPr lang="en-GB" dirty="0"/>
            <a:t>CNN</a:t>
          </a:r>
        </a:p>
      </dgm:t>
    </dgm:pt>
    <dgm:pt modelId="{EBFE108B-D77B-4114-8532-614741562D44}" type="parTrans" cxnId="{A873F46C-696A-4BDA-B7DD-6657760DFBC7}">
      <dgm:prSet/>
      <dgm:spPr/>
      <dgm:t>
        <a:bodyPr/>
        <a:lstStyle/>
        <a:p>
          <a:endParaRPr lang="en-GB"/>
        </a:p>
      </dgm:t>
    </dgm:pt>
    <dgm:pt modelId="{B5BE08FD-985E-4BDD-8454-FBB1601130BE}" type="sibTrans" cxnId="{A873F46C-696A-4BDA-B7DD-6657760DFBC7}">
      <dgm:prSet/>
      <dgm:spPr/>
      <dgm:t>
        <a:bodyPr/>
        <a:lstStyle/>
        <a:p>
          <a:endParaRPr lang="en-GB"/>
        </a:p>
      </dgm:t>
    </dgm:pt>
    <dgm:pt modelId="{525516BA-BAC9-421E-8015-73A0DB3C125D}">
      <dgm:prSet phldrT="[Text]"/>
      <dgm:spPr>
        <a:solidFill>
          <a:srgbClr val="33B0B7"/>
        </a:solidFill>
      </dgm:spPr>
      <dgm:t>
        <a:bodyPr/>
        <a:lstStyle/>
        <a:p>
          <a:r>
            <a:rPr lang="en-GB" dirty="0"/>
            <a:t>Homepage</a:t>
          </a:r>
        </a:p>
      </dgm:t>
    </dgm:pt>
    <dgm:pt modelId="{7D5AD18F-3FB7-4353-B8DB-228D5AA67530}" type="parTrans" cxnId="{4BAC6D5C-7B1C-4341-97AF-C986AE69FE24}">
      <dgm:prSet/>
      <dgm:spPr/>
      <dgm:t>
        <a:bodyPr/>
        <a:lstStyle/>
        <a:p>
          <a:endParaRPr lang="en-GB"/>
        </a:p>
      </dgm:t>
    </dgm:pt>
    <dgm:pt modelId="{4692D4A2-8F56-47D9-BB30-F4859F426E8E}" type="sibTrans" cxnId="{4BAC6D5C-7B1C-4341-97AF-C986AE69FE24}">
      <dgm:prSet/>
      <dgm:spPr/>
      <dgm:t>
        <a:bodyPr/>
        <a:lstStyle/>
        <a:p>
          <a:endParaRPr lang="en-GB"/>
        </a:p>
      </dgm:t>
    </dgm:pt>
    <dgm:pt modelId="{F71095DE-A8F6-4163-BD77-E567A3718A27}">
      <dgm:prSet phldrT="[Text]"/>
      <dgm:spPr>
        <a:solidFill>
          <a:srgbClr val="FFC000"/>
        </a:solidFill>
      </dgm:spPr>
      <dgm:t>
        <a:bodyPr/>
        <a:lstStyle/>
        <a:p>
          <a:r>
            <a:rPr lang="en-GB" dirty="0">
              <a:solidFill>
                <a:schemeClr val="tx1"/>
              </a:solidFill>
            </a:rPr>
            <a:t>General</a:t>
          </a:r>
        </a:p>
      </dgm:t>
    </dgm:pt>
    <dgm:pt modelId="{5A3C24A4-5A46-48A2-B6EC-CDE49870A9A9}" type="parTrans" cxnId="{F3CD0EBF-0E00-4CED-8A48-FF4802842771}">
      <dgm:prSet/>
      <dgm:spPr/>
      <dgm:t>
        <a:bodyPr/>
        <a:lstStyle/>
        <a:p>
          <a:endParaRPr lang="en-GB"/>
        </a:p>
      </dgm:t>
    </dgm:pt>
    <dgm:pt modelId="{21F46270-B5C0-415E-82CD-307AF296219C}" type="sibTrans" cxnId="{F3CD0EBF-0E00-4CED-8A48-FF4802842771}">
      <dgm:prSet/>
      <dgm:spPr/>
      <dgm:t>
        <a:bodyPr/>
        <a:lstStyle/>
        <a:p>
          <a:endParaRPr lang="en-GB"/>
        </a:p>
      </dgm:t>
    </dgm:pt>
    <dgm:pt modelId="{8231EE2A-B3B4-43E7-B975-BCF8CBDA58C7}">
      <dgm:prSet phldrT="[Text]"/>
      <dgm:spPr>
        <a:solidFill>
          <a:srgbClr val="FFC000"/>
        </a:solidFill>
      </dgm:spPr>
      <dgm:t>
        <a:bodyPr/>
        <a:lstStyle/>
        <a:p>
          <a:r>
            <a:rPr lang="en-GB" dirty="0">
              <a:solidFill>
                <a:schemeClr val="tx1"/>
              </a:solidFill>
            </a:rPr>
            <a:t>Project 1</a:t>
          </a:r>
        </a:p>
      </dgm:t>
    </dgm:pt>
    <dgm:pt modelId="{96CF386C-A2D9-4316-8CBF-32EF7FD923D2}" type="parTrans" cxnId="{80C9B3EE-32E2-4A2A-8A82-8BD688B9A4DA}">
      <dgm:prSet/>
      <dgm:spPr/>
      <dgm:t>
        <a:bodyPr/>
        <a:lstStyle/>
        <a:p>
          <a:endParaRPr lang="en-GB"/>
        </a:p>
      </dgm:t>
    </dgm:pt>
    <dgm:pt modelId="{831B9C15-DFC5-410A-ABCA-EE0F0E6B70CD}" type="sibTrans" cxnId="{80C9B3EE-32E2-4A2A-8A82-8BD688B9A4DA}">
      <dgm:prSet/>
      <dgm:spPr/>
      <dgm:t>
        <a:bodyPr/>
        <a:lstStyle/>
        <a:p>
          <a:endParaRPr lang="en-GB"/>
        </a:p>
      </dgm:t>
    </dgm:pt>
    <dgm:pt modelId="{CC299EB1-6B03-4B18-874F-E191AC34DF1D}">
      <dgm:prSet phldrT="[Text]"/>
      <dgm:spPr>
        <a:solidFill>
          <a:srgbClr val="FFC000"/>
        </a:solidFill>
      </dgm:spPr>
      <dgm:t>
        <a:bodyPr/>
        <a:lstStyle/>
        <a:p>
          <a:r>
            <a:rPr lang="en-GB" dirty="0">
              <a:solidFill>
                <a:schemeClr val="tx1"/>
              </a:solidFill>
            </a:rPr>
            <a:t>Project 2</a:t>
          </a:r>
        </a:p>
      </dgm:t>
    </dgm:pt>
    <dgm:pt modelId="{974432E8-9850-466E-BD58-BD8EA1AF3BE6}" type="parTrans" cxnId="{89012EC1-0D6A-4961-8632-7699AC1F7378}">
      <dgm:prSet/>
      <dgm:spPr/>
      <dgm:t>
        <a:bodyPr/>
        <a:lstStyle/>
        <a:p>
          <a:endParaRPr lang="en-GB"/>
        </a:p>
      </dgm:t>
    </dgm:pt>
    <dgm:pt modelId="{13B81D3E-120F-46D8-AF5B-D989C0CC543C}" type="sibTrans" cxnId="{89012EC1-0D6A-4961-8632-7699AC1F7378}">
      <dgm:prSet/>
      <dgm:spPr/>
      <dgm:t>
        <a:bodyPr/>
        <a:lstStyle/>
        <a:p>
          <a:endParaRPr lang="en-GB"/>
        </a:p>
      </dgm:t>
    </dgm:pt>
    <dgm:pt modelId="{14A310BD-E2AF-4C30-AD40-E6B75C05D75B}">
      <dgm:prSet phldrT="[Text]"/>
      <dgm:spPr>
        <a:solidFill>
          <a:srgbClr val="732B6B"/>
        </a:solidFill>
      </dgm:spPr>
      <dgm:t>
        <a:bodyPr/>
        <a:lstStyle/>
        <a:p>
          <a:r>
            <a:rPr lang="en-GB" dirty="0"/>
            <a:t>BBC</a:t>
          </a:r>
        </a:p>
      </dgm:t>
    </dgm:pt>
    <dgm:pt modelId="{0F0CE7AA-CD4C-48DD-89CD-67B89DBBD121}" type="parTrans" cxnId="{FBD38D1B-CFF2-461B-88DB-89F70F996B5E}">
      <dgm:prSet/>
      <dgm:spPr/>
      <dgm:t>
        <a:bodyPr/>
        <a:lstStyle/>
        <a:p>
          <a:endParaRPr lang="en-GB"/>
        </a:p>
      </dgm:t>
    </dgm:pt>
    <dgm:pt modelId="{0A1C8B31-A1BE-47E7-BD98-A70720BFD056}" type="sibTrans" cxnId="{FBD38D1B-CFF2-461B-88DB-89F70F996B5E}">
      <dgm:prSet/>
      <dgm:spPr/>
      <dgm:t>
        <a:bodyPr/>
        <a:lstStyle/>
        <a:p>
          <a:endParaRPr lang="en-GB"/>
        </a:p>
      </dgm:t>
    </dgm:pt>
    <dgm:pt modelId="{17A94BA6-0C73-4799-B481-A71E336982CC}">
      <dgm:prSet phldrT="[Text]"/>
      <dgm:spPr>
        <a:solidFill>
          <a:srgbClr val="33B0B7"/>
        </a:solidFill>
      </dgm:spPr>
      <dgm:t>
        <a:bodyPr/>
        <a:lstStyle/>
        <a:p>
          <a:r>
            <a:rPr lang="en-GB" dirty="0"/>
            <a:t>Homepage</a:t>
          </a:r>
        </a:p>
      </dgm:t>
    </dgm:pt>
    <dgm:pt modelId="{2AFADAF9-5A25-4EB0-BDB6-63C07A92BA64}" type="parTrans" cxnId="{AAF6C7C4-24AB-4CEC-AB73-D51987A71632}">
      <dgm:prSet/>
      <dgm:spPr/>
      <dgm:t>
        <a:bodyPr/>
        <a:lstStyle/>
        <a:p>
          <a:endParaRPr lang="en-GB"/>
        </a:p>
      </dgm:t>
    </dgm:pt>
    <dgm:pt modelId="{E4A3DFD6-1F4D-412A-AAFC-66F3B56C2A0D}" type="sibTrans" cxnId="{AAF6C7C4-24AB-4CEC-AB73-D51987A71632}">
      <dgm:prSet/>
      <dgm:spPr/>
      <dgm:t>
        <a:bodyPr/>
        <a:lstStyle/>
        <a:p>
          <a:endParaRPr lang="en-GB"/>
        </a:p>
      </dgm:t>
    </dgm:pt>
    <dgm:pt modelId="{E8F2A65C-2460-41F8-8207-3104B640A585}">
      <dgm:prSet phldrT="[Text]"/>
      <dgm:spPr>
        <a:solidFill>
          <a:srgbClr val="FFC000"/>
        </a:solidFill>
      </dgm:spPr>
      <dgm:t>
        <a:bodyPr/>
        <a:lstStyle/>
        <a:p>
          <a:r>
            <a:rPr lang="en-GB" dirty="0">
              <a:solidFill>
                <a:schemeClr val="tx1"/>
              </a:solidFill>
            </a:rPr>
            <a:t>General</a:t>
          </a:r>
        </a:p>
      </dgm:t>
    </dgm:pt>
    <dgm:pt modelId="{EE78F235-6C51-4493-8D97-E358FA7113B3}" type="parTrans" cxnId="{4BC258B0-6EA1-4C57-AF1C-092FF5182163}">
      <dgm:prSet/>
      <dgm:spPr/>
      <dgm:t>
        <a:bodyPr/>
        <a:lstStyle/>
        <a:p>
          <a:endParaRPr lang="en-GB"/>
        </a:p>
      </dgm:t>
    </dgm:pt>
    <dgm:pt modelId="{2566F5C6-2BF5-48E2-9804-1DC125D20B5E}" type="sibTrans" cxnId="{4BC258B0-6EA1-4C57-AF1C-092FF5182163}">
      <dgm:prSet/>
      <dgm:spPr/>
      <dgm:t>
        <a:bodyPr/>
        <a:lstStyle/>
        <a:p>
          <a:endParaRPr lang="en-GB"/>
        </a:p>
      </dgm:t>
    </dgm:pt>
    <dgm:pt modelId="{B561701F-85C6-40AD-95AD-9CA261EC4749}">
      <dgm:prSet phldrT="[Text]"/>
      <dgm:spPr>
        <a:solidFill>
          <a:srgbClr val="FFC000"/>
        </a:solidFill>
      </dgm:spPr>
      <dgm:t>
        <a:bodyPr/>
        <a:lstStyle/>
        <a:p>
          <a:r>
            <a:rPr lang="en-GB" dirty="0">
              <a:solidFill>
                <a:schemeClr val="tx1"/>
              </a:solidFill>
            </a:rPr>
            <a:t>Project A</a:t>
          </a:r>
        </a:p>
      </dgm:t>
    </dgm:pt>
    <dgm:pt modelId="{CA1217BB-0D63-48AA-A6E4-6D2457327970}" type="parTrans" cxnId="{12EFD580-0A60-4012-B93A-2C18973F7FDB}">
      <dgm:prSet/>
      <dgm:spPr/>
      <dgm:t>
        <a:bodyPr/>
        <a:lstStyle/>
        <a:p>
          <a:endParaRPr lang="en-GB"/>
        </a:p>
      </dgm:t>
    </dgm:pt>
    <dgm:pt modelId="{9B1D9D98-4E5F-4E0C-8368-476FE76223BD}" type="sibTrans" cxnId="{12EFD580-0A60-4012-B93A-2C18973F7FDB}">
      <dgm:prSet/>
      <dgm:spPr/>
      <dgm:t>
        <a:bodyPr/>
        <a:lstStyle/>
        <a:p>
          <a:endParaRPr lang="en-GB"/>
        </a:p>
      </dgm:t>
    </dgm:pt>
    <dgm:pt modelId="{C3EB2771-ABA5-44CB-AE7D-E6F77E692303}">
      <dgm:prSet phldrT="[Text]"/>
      <dgm:spPr>
        <a:solidFill>
          <a:srgbClr val="FFC000"/>
        </a:solidFill>
      </dgm:spPr>
      <dgm:t>
        <a:bodyPr/>
        <a:lstStyle/>
        <a:p>
          <a:r>
            <a:rPr lang="en-GB" dirty="0">
              <a:solidFill>
                <a:schemeClr val="tx1"/>
              </a:solidFill>
            </a:rPr>
            <a:t>Project B</a:t>
          </a:r>
        </a:p>
      </dgm:t>
    </dgm:pt>
    <dgm:pt modelId="{A29E516E-1E87-4231-BC4A-DDD1CC39E1F0}" type="parTrans" cxnId="{22BE4696-17CB-4F01-B1AD-F158DE73BB6E}">
      <dgm:prSet/>
      <dgm:spPr/>
      <dgm:t>
        <a:bodyPr/>
        <a:lstStyle/>
        <a:p>
          <a:endParaRPr lang="en-GB"/>
        </a:p>
      </dgm:t>
    </dgm:pt>
    <dgm:pt modelId="{64FD5AC1-C914-408F-A13F-DBFD0D757B50}" type="sibTrans" cxnId="{22BE4696-17CB-4F01-B1AD-F158DE73BB6E}">
      <dgm:prSet/>
      <dgm:spPr/>
      <dgm:t>
        <a:bodyPr/>
        <a:lstStyle/>
        <a:p>
          <a:endParaRPr lang="en-GB"/>
        </a:p>
      </dgm:t>
    </dgm:pt>
    <dgm:pt modelId="{04403330-7A92-4445-A09C-85776984940B}">
      <dgm:prSet phldrT="[Text]"/>
      <dgm:spPr>
        <a:solidFill>
          <a:srgbClr val="732B6B"/>
        </a:solidFill>
      </dgm:spPr>
      <dgm:t>
        <a:bodyPr/>
        <a:lstStyle/>
        <a:p>
          <a:r>
            <a:rPr lang="en-GB" dirty="0"/>
            <a:t>…</a:t>
          </a:r>
        </a:p>
      </dgm:t>
    </dgm:pt>
    <dgm:pt modelId="{7069DDEB-8845-45EC-AB9F-2B4CE8DD8837}" type="parTrans" cxnId="{672C39F2-0025-48C1-B4B6-4F5CFDCA4D5A}">
      <dgm:prSet/>
      <dgm:spPr/>
      <dgm:t>
        <a:bodyPr/>
        <a:lstStyle/>
        <a:p>
          <a:endParaRPr lang="en-GB"/>
        </a:p>
      </dgm:t>
    </dgm:pt>
    <dgm:pt modelId="{A0C075D1-C19B-4DC3-A2F3-5564077B8B28}" type="sibTrans" cxnId="{672C39F2-0025-48C1-B4B6-4F5CFDCA4D5A}">
      <dgm:prSet/>
      <dgm:spPr/>
      <dgm:t>
        <a:bodyPr/>
        <a:lstStyle/>
        <a:p>
          <a:endParaRPr lang="en-GB"/>
        </a:p>
      </dgm:t>
    </dgm:pt>
    <dgm:pt modelId="{11CC0CB0-3543-4C53-846E-90FF3DE78E71}">
      <dgm:prSet phldrT="[Text]"/>
      <dgm:spPr>
        <a:solidFill>
          <a:srgbClr val="732B6B"/>
        </a:solidFill>
      </dgm:spPr>
      <dgm:t>
        <a:bodyPr/>
        <a:lstStyle/>
        <a:p>
          <a:r>
            <a:rPr lang="en-GB" dirty="0"/>
            <a:t>New York Times</a:t>
          </a:r>
        </a:p>
      </dgm:t>
    </dgm:pt>
    <dgm:pt modelId="{BEE4E1B6-CD5E-4506-AC5F-0A977990840F}" type="parTrans" cxnId="{0CCF073E-72F0-400A-B4AA-F9495538A999}">
      <dgm:prSet/>
      <dgm:spPr/>
      <dgm:t>
        <a:bodyPr/>
        <a:lstStyle/>
        <a:p>
          <a:endParaRPr lang="en-GB"/>
        </a:p>
      </dgm:t>
    </dgm:pt>
    <dgm:pt modelId="{82D52CDC-1427-4AA0-A5F0-B216D8274E46}" type="sibTrans" cxnId="{0CCF073E-72F0-400A-B4AA-F9495538A999}">
      <dgm:prSet/>
      <dgm:spPr/>
      <dgm:t>
        <a:bodyPr/>
        <a:lstStyle/>
        <a:p>
          <a:endParaRPr lang="en-GB"/>
        </a:p>
      </dgm:t>
    </dgm:pt>
    <dgm:pt modelId="{8A08170A-E809-42D6-9CE8-637691772317}">
      <dgm:prSet phldrT="[Text]"/>
      <dgm:spPr>
        <a:solidFill>
          <a:srgbClr val="33B0B7"/>
        </a:solidFill>
      </dgm:spPr>
      <dgm:t>
        <a:bodyPr/>
        <a:lstStyle/>
        <a:p>
          <a:r>
            <a:rPr lang="en-GB" dirty="0"/>
            <a:t>General</a:t>
          </a:r>
        </a:p>
      </dgm:t>
    </dgm:pt>
    <dgm:pt modelId="{1980DB79-0848-474F-B3C8-09A2F5B84621}" type="parTrans" cxnId="{61221B6E-0E04-454A-8E65-10252DF30703}">
      <dgm:prSet/>
      <dgm:spPr/>
      <dgm:t>
        <a:bodyPr/>
        <a:lstStyle/>
        <a:p>
          <a:endParaRPr lang="en-GB"/>
        </a:p>
      </dgm:t>
    </dgm:pt>
    <dgm:pt modelId="{C8E8F53E-4AEF-4D71-B421-60896528E114}" type="sibTrans" cxnId="{61221B6E-0E04-454A-8E65-10252DF30703}">
      <dgm:prSet/>
      <dgm:spPr/>
      <dgm:t>
        <a:bodyPr/>
        <a:lstStyle/>
        <a:p>
          <a:endParaRPr lang="en-GB"/>
        </a:p>
      </dgm:t>
    </dgm:pt>
    <dgm:pt modelId="{13B926D5-2D20-4524-B647-5A6D9CAC4A1C}">
      <dgm:prSet phldrT="[Text]"/>
      <dgm:spPr>
        <a:solidFill>
          <a:srgbClr val="FFC000"/>
        </a:solidFill>
      </dgm:spPr>
      <dgm:t>
        <a:bodyPr/>
        <a:lstStyle/>
        <a:p>
          <a:r>
            <a:rPr lang="en-GB" dirty="0">
              <a:solidFill>
                <a:schemeClr val="tx1"/>
              </a:solidFill>
            </a:rPr>
            <a:t>Project G</a:t>
          </a:r>
        </a:p>
      </dgm:t>
    </dgm:pt>
    <dgm:pt modelId="{08B317E2-92F9-46FE-92A8-AB1C5B0899F7}" type="parTrans" cxnId="{CF1F71BE-E599-4666-9417-0F8B3C9072CC}">
      <dgm:prSet/>
      <dgm:spPr/>
      <dgm:t>
        <a:bodyPr/>
        <a:lstStyle/>
        <a:p>
          <a:endParaRPr lang="en-GB"/>
        </a:p>
      </dgm:t>
    </dgm:pt>
    <dgm:pt modelId="{FAA3BA2B-1328-4412-9197-2CDECC9C1168}" type="sibTrans" cxnId="{CF1F71BE-E599-4666-9417-0F8B3C9072CC}">
      <dgm:prSet/>
      <dgm:spPr/>
      <dgm:t>
        <a:bodyPr/>
        <a:lstStyle/>
        <a:p>
          <a:endParaRPr lang="en-GB"/>
        </a:p>
      </dgm:t>
    </dgm:pt>
    <dgm:pt modelId="{BE7017DA-E463-404C-A959-8145378985AB}">
      <dgm:prSet phldrT="[Text]"/>
      <dgm:spPr>
        <a:solidFill>
          <a:srgbClr val="FFC000"/>
        </a:solidFill>
      </dgm:spPr>
      <dgm:t>
        <a:bodyPr/>
        <a:lstStyle/>
        <a:p>
          <a:r>
            <a:rPr lang="en-GB" dirty="0">
              <a:solidFill>
                <a:schemeClr val="tx1"/>
              </a:solidFill>
            </a:rPr>
            <a:t>Project H</a:t>
          </a:r>
        </a:p>
      </dgm:t>
    </dgm:pt>
    <dgm:pt modelId="{2C643535-A449-429E-9C55-6A866B56E532}" type="parTrans" cxnId="{E9135D6D-39EE-435C-ADC8-AD97FCBE8548}">
      <dgm:prSet/>
      <dgm:spPr/>
      <dgm:t>
        <a:bodyPr/>
        <a:lstStyle/>
        <a:p>
          <a:endParaRPr lang="en-GB"/>
        </a:p>
      </dgm:t>
    </dgm:pt>
    <dgm:pt modelId="{8405F5A2-95E2-42B3-A901-E25202927D4C}" type="sibTrans" cxnId="{E9135D6D-39EE-435C-ADC8-AD97FCBE8548}">
      <dgm:prSet/>
      <dgm:spPr/>
      <dgm:t>
        <a:bodyPr/>
        <a:lstStyle/>
        <a:p>
          <a:endParaRPr lang="en-GB"/>
        </a:p>
      </dgm:t>
    </dgm:pt>
    <dgm:pt modelId="{894AAB03-9578-455A-910B-A128EA7C7CE0}">
      <dgm:prSet phldrT="[Text]"/>
      <dgm:spPr>
        <a:solidFill>
          <a:srgbClr val="732B6B"/>
        </a:solidFill>
      </dgm:spPr>
      <dgm:t>
        <a:bodyPr/>
        <a:lstStyle/>
        <a:p>
          <a:r>
            <a:rPr lang="en-GB" dirty="0"/>
            <a:t>Tec Media</a:t>
          </a:r>
        </a:p>
      </dgm:t>
    </dgm:pt>
    <dgm:pt modelId="{12D3DE92-13B5-4DE1-8ADB-2596E6177AE9}" type="parTrans" cxnId="{7F87AE01-39AF-4713-8477-EEA9189F0DB5}">
      <dgm:prSet/>
      <dgm:spPr/>
      <dgm:t>
        <a:bodyPr/>
        <a:lstStyle/>
        <a:p>
          <a:endParaRPr lang="en-GB"/>
        </a:p>
      </dgm:t>
    </dgm:pt>
    <dgm:pt modelId="{6636FB41-02B1-4C0E-B1D2-63A41C5AC7D6}" type="sibTrans" cxnId="{7F87AE01-39AF-4713-8477-EEA9189F0DB5}">
      <dgm:prSet/>
      <dgm:spPr/>
      <dgm:t>
        <a:bodyPr/>
        <a:lstStyle/>
        <a:p>
          <a:endParaRPr lang="en-GB"/>
        </a:p>
      </dgm:t>
    </dgm:pt>
    <dgm:pt modelId="{0D97EC8C-EF61-4CBC-82F1-65FA912E6153}">
      <dgm:prSet phldrT="[Text]"/>
      <dgm:spPr>
        <a:solidFill>
          <a:srgbClr val="732B6B"/>
        </a:solidFill>
      </dgm:spPr>
      <dgm:t>
        <a:bodyPr/>
        <a:lstStyle/>
        <a:p>
          <a:r>
            <a:rPr lang="en-GB" dirty="0"/>
            <a:t>Toms hardware</a:t>
          </a:r>
        </a:p>
      </dgm:t>
    </dgm:pt>
    <dgm:pt modelId="{E4359107-1F84-420E-8A26-2D594412A127}" type="parTrans" cxnId="{0F7A8D44-0A27-4CF3-A51C-DC6F08ED0B35}">
      <dgm:prSet/>
      <dgm:spPr/>
      <dgm:t>
        <a:bodyPr/>
        <a:lstStyle/>
        <a:p>
          <a:endParaRPr lang="en-GB"/>
        </a:p>
      </dgm:t>
    </dgm:pt>
    <dgm:pt modelId="{E7B1CB8F-9368-42C0-A51C-BC590E4AE9CC}" type="sibTrans" cxnId="{0F7A8D44-0A27-4CF3-A51C-DC6F08ED0B35}">
      <dgm:prSet/>
      <dgm:spPr/>
      <dgm:t>
        <a:bodyPr/>
        <a:lstStyle/>
        <a:p>
          <a:endParaRPr lang="en-GB"/>
        </a:p>
      </dgm:t>
    </dgm:pt>
    <dgm:pt modelId="{2ADEDD0E-F9D0-4848-B26E-E62D0F964A65}">
      <dgm:prSet phldrT="[Text]"/>
      <dgm:spPr>
        <a:solidFill>
          <a:srgbClr val="33B0B7"/>
        </a:solidFill>
      </dgm:spPr>
      <dgm:t>
        <a:bodyPr/>
        <a:lstStyle/>
        <a:p>
          <a:r>
            <a:rPr lang="en-GB" dirty="0"/>
            <a:t>Homepage</a:t>
          </a:r>
        </a:p>
      </dgm:t>
    </dgm:pt>
    <dgm:pt modelId="{C9A84B8D-42F0-4A3F-A914-25BB8896B26D}" type="parTrans" cxnId="{FBB57C1E-0070-457A-B0EF-5D1EC8EF7689}">
      <dgm:prSet/>
      <dgm:spPr/>
      <dgm:t>
        <a:bodyPr/>
        <a:lstStyle/>
        <a:p>
          <a:endParaRPr lang="en-GB"/>
        </a:p>
      </dgm:t>
    </dgm:pt>
    <dgm:pt modelId="{A596AF3E-121F-49DA-9AE6-EE6705DFA36C}" type="sibTrans" cxnId="{FBB57C1E-0070-457A-B0EF-5D1EC8EF7689}">
      <dgm:prSet/>
      <dgm:spPr/>
      <dgm:t>
        <a:bodyPr/>
        <a:lstStyle/>
        <a:p>
          <a:endParaRPr lang="en-GB"/>
        </a:p>
      </dgm:t>
    </dgm:pt>
    <dgm:pt modelId="{3B6B7DA3-88F2-40DD-B89B-6B9753DADBC0}">
      <dgm:prSet phldrT="[Text]"/>
      <dgm:spPr>
        <a:solidFill>
          <a:srgbClr val="FFC000"/>
        </a:solidFill>
      </dgm:spPr>
      <dgm:t>
        <a:bodyPr/>
        <a:lstStyle/>
        <a:p>
          <a:r>
            <a:rPr lang="en-GB" dirty="0">
              <a:solidFill>
                <a:schemeClr val="tx1"/>
              </a:solidFill>
            </a:rPr>
            <a:t>General</a:t>
          </a:r>
        </a:p>
      </dgm:t>
    </dgm:pt>
    <dgm:pt modelId="{CA58D83F-07E9-49AA-A90B-2EFED1D55E0C}" type="parTrans" cxnId="{078E874D-F987-4799-B289-DC6F5F3D6A5A}">
      <dgm:prSet/>
      <dgm:spPr/>
      <dgm:t>
        <a:bodyPr/>
        <a:lstStyle/>
        <a:p>
          <a:endParaRPr lang="en-GB"/>
        </a:p>
      </dgm:t>
    </dgm:pt>
    <dgm:pt modelId="{2CBFDCC4-EB2A-4D12-8562-7CE85CB38144}" type="sibTrans" cxnId="{078E874D-F987-4799-B289-DC6F5F3D6A5A}">
      <dgm:prSet/>
      <dgm:spPr/>
      <dgm:t>
        <a:bodyPr/>
        <a:lstStyle/>
        <a:p>
          <a:endParaRPr lang="en-GB"/>
        </a:p>
      </dgm:t>
    </dgm:pt>
    <dgm:pt modelId="{7A29110C-298D-4726-A416-84843E2FCD18}">
      <dgm:prSet phldrT="[Text]"/>
      <dgm:spPr>
        <a:solidFill>
          <a:srgbClr val="FFC000"/>
        </a:solidFill>
      </dgm:spPr>
      <dgm:t>
        <a:bodyPr/>
        <a:lstStyle/>
        <a:p>
          <a:r>
            <a:rPr lang="en-GB" dirty="0">
              <a:solidFill>
                <a:schemeClr val="tx1"/>
              </a:solidFill>
            </a:rPr>
            <a:t>Project 1</a:t>
          </a:r>
        </a:p>
      </dgm:t>
    </dgm:pt>
    <dgm:pt modelId="{38B4CAD9-BA7A-4B37-A5C6-14D0F9DDC2F7}" type="parTrans" cxnId="{78DF6884-0E92-4AA3-A611-20EB37F15B8B}">
      <dgm:prSet/>
      <dgm:spPr/>
      <dgm:t>
        <a:bodyPr/>
        <a:lstStyle/>
        <a:p>
          <a:endParaRPr lang="en-GB"/>
        </a:p>
      </dgm:t>
    </dgm:pt>
    <dgm:pt modelId="{73DC0D43-8233-4FB4-9E8D-57951152812F}" type="sibTrans" cxnId="{78DF6884-0E92-4AA3-A611-20EB37F15B8B}">
      <dgm:prSet/>
      <dgm:spPr/>
      <dgm:t>
        <a:bodyPr/>
        <a:lstStyle/>
        <a:p>
          <a:endParaRPr lang="en-GB"/>
        </a:p>
      </dgm:t>
    </dgm:pt>
    <dgm:pt modelId="{E841A052-C1D1-4435-8318-DF545FEB08EE}">
      <dgm:prSet phldrT="[Text]"/>
      <dgm:spPr>
        <a:solidFill>
          <a:srgbClr val="FFC000"/>
        </a:solidFill>
      </dgm:spPr>
      <dgm:t>
        <a:bodyPr/>
        <a:lstStyle/>
        <a:p>
          <a:r>
            <a:rPr lang="en-GB" dirty="0">
              <a:solidFill>
                <a:schemeClr val="tx1"/>
              </a:solidFill>
            </a:rPr>
            <a:t>Project 2</a:t>
          </a:r>
        </a:p>
      </dgm:t>
    </dgm:pt>
    <dgm:pt modelId="{A420B29E-078D-4793-ABD4-BE2E32056DC0}" type="parTrans" cxnId="{8A83C33F-3F68-4282-ACAB-9527CD49108D}">
      <dgm:prSet/>
      <dgm:spPr/>
      <dgm:t>
        <a:bodyPr/>
        <a:lstStyle/>
        <a:p>
          <a:endParaRPr lang="en-GB"/>
        </a:p>
      </dgm:t>
    </dgm:pt>
    <dgm:pt modelId="{A328B060-1165-439E-8074-0D476A2B5339}" type="sibTrans" cxnId="{8A83C33F-3F68-4282-ACAB-9527CD49108D}">
      <dgm:prSet/>
      <dgm:spPr/>
      <dgm:t>
        <a:bodyPr/>
        <a:lstStyle/>
        <a:p>
          <a:endParaRPr lang="en-GB"/>
        </a:p>
      </dgm:t>
    </dgm:pt>
    <dgm:pt modelId="{A1C45C13-7F89-4382-95BF-CA88F8F0C87E}">
      <dgm:prSet phldrT="[Text]"/>
      <dgm:spPr>
        <a:solidFill>
          <a:srgbClr val="33B0B7"/>
        </a:solidFill>
      </dgm:spPr>
      <dgm:t>
        <a:bodyPr/>
        <a:lstStyle/>
        <a:p>
          <a:r>
            <a:rPr lang="en-GB" dirty="0"/>
            <a:t>Homepage</a:t>
          </a:r>
        </a:p>
      </dgm:t>
    </dgm:pt>
    <dgm:pt modelId="{0CBD2608-20D8-405F-B103-7016040EFA43}" type="parTrans" cxnId="{00AFA305-62FB-4142-AC97-016BCA893ACF}">
      <dgm:prSet/>
      <dgm:spPr/>
      <dgm:t>
        <a:bodyPr/>
        <a:lstStyle/>
        <a:p>
          <a:endParaRPr lang="en-GB"/>
        </a:p>
      </dgm:t>
    </dgm:pt>
    <dgm:pt modelId="{C37BAF58-4C2A-4B43-B069-9B0A81F550DD}" type="sibTrans" cxnId="{00AFA305-62FB-4142-AC97-016BCA893ACF}">
      <dgm:prSet/>
      <dgm:spPr/>
      <dgm:t>
        <a:bodyPr/>
        <a:lstStyle/>
        <a:p>
          <a:endParaRPr lang="en-GB"/>
        </a:p>
      </dgm:t>
    </dgm:pt>
    <dgm:pt modelId="{ED98C591-CD34-4016-91E1-27A2EB0601D3}">
      <dgm:prSet phldrT="[Text]"/>
      <dgm:spPr>
        <a:solidFill>
          <a:srgbClr val="FFC000"/>
        </a:solidFill>
      </dgm:spPr>
      <dgm:t>
        <a:bodyPr/>
        <a:lstStyle/>
        <a:p>
          <a:r>
            <a:rPr lang="en-GB" dirty="0">
              <a:solidFill>
                <a:schemeClr val="tx1"/>
              </a:solidFill>
            </a:rPr>
            <a:t>General</a:t>
          </a:r>
        </a:p>
      </dgm:t>
    </dgm:pt>
    <dgm:pt modelId="{6AEBDA33-DE38-4DCD-A8DA-8857907321D9}" type="parTrans" cxnId="{BF986A1C-D7CB-4629-990F-80F9E630E2EF}">
      <dgm:prSet/>
      <dgm:spPr/>
      <dgm:t>
        <a:bodyPr/>
        <a:lstStyle/>
        <a:p>
          <a:endParaRPr lang="en-GB"/>
        </a:p>
      </dgm:t>
    </dgm:pt>
    <dgm:pt modelId="{C85972FC-293C-4CD9-B0B2-8FED68CA10D1}" type="sibTrans" cxnId="{BF986A1C-D7CB-4629-990F-80F9E630E2EF}">
      <dgm:prSet/>
      <dgm:spPr/>
      <dgm:t>
        <a:bodyPr/>
        <a:lstStyle/>
        <a:p>
          <a:endParaRPr lang="en-GB"/>
        </a:p>
      </dgm:t>
    </dgm:pt>
    <dgm:pt modelId="{EB63F062-D4F1-4062-8818-D01C35B3AE29}">
      <dgm:prSet phldrT="[Text]"/>
      <dgm:spPr>
        <a:solidFill>
          <a:srgbClr val="FFC000"/>
        </a:solidFill>
      </dgm:spPr>
      <dgm:t>
        <a:bodyPr/>
        <a:lstStyle/>
        <a:p>
          <a:r>
            <a:rPr lang="en-GB" dirty="0">
              <a:solidFill>
                <a:schemeClr val="tx1"/>
              </a:solidFill>
            </a:rPr>
            <a:t>Project 1</a:t>
          </a:r>
        </a:p>
      </dgm:t>
    </dgm:pt>
    <dgm:pt modelId="{50F72A06-4634-451E-9E6C-79784C708EB3}" type="parTrans" cxnId="{ADEC8645-404B-4D66-BC4E-507D4FDE8DF3}">
      <dgm:prSet/>
      <dgm:spPr/>
      <dgm:t>
        <a:bodyPr/>
        <a:lstStyle/>
        <a:p>
          <a:endParaRPr lang="en-GB"/>
        </a:p>
      </dgm:t>
    </dgm:pt>
    <dgm:pt modelId="{C02EF13B-090D-41FF-B300-A2FA52BA53AE}" type="sibTrans" cxnId="{ADEC8645-404B-4D66-BC4E-507D4FDE8DF3}">
      <dgm:prSet/>
      <dgm:spPr/>
      <dgm:t>
        <a:bodyPr/>
        <a:lstStyle/>
        <a:p>
          <a:endParaRPr lang="en-GB"/>
        </a:p>
      </dgm:t>
    </dgm:pt>
    <dgm:pt modelId="{6DF44512-990C-47EB-ADC5-D0E8006FF99D}">
      <dgm:prSet phldrT="[Text]"/>
      <dgm:spPr>
        <a:solidFill>
          <a:srgbClr val="FFC000"/>
        </a:solidFill>
      </dgm:spPr>
      <dgm:t>
        <a:bodyPr/>
        <a:lstStyle/>
        <a:p>
          <a:r>
            <a:rPr lang="en-GB" dirty="0">
              <a:solidFill>
                <a:schemeClr val="tx1"/>
              </a:solidFill>
            </a:rPr>
            <a:t>Project 2</a:t>
          </a:r>
        </a:p>
      </dgm:t>
    </dgm:pt>
    <dgm:pt modelId="{478523B7-197F-4D33-A710-8E546E3CB514}" type="parTrans" cxnId="{2BD43EC4-D050-497F-B3CF-D13F35526660}">
      <dgm:prSet/>
      <dgm:spPr/>
      <dgm:t>
        <a:bodyPr/>
        <a:lstStyle/>
        <a:p>
          <a:endParaRPr lang="en-GB"/>
        </a:p>
      </dgm:t>
    </dgm:pt>
    <dgm:pt modelId="{F4F8D328-659D-4114-AA3F-D88DC9DD55CD}" type="sibTrans" cxnId="{2BD43EC4-D050-497F-B3CF-D13F35526660}">
      <dgm:prSet/>
      <dgm:spPr/>
      <dgm:t>
        <a:bodyPr/>
        <a:lstStyle/>
        <a:p>
          <a:endParaRPr lang="en-GB"/>
        </a:p>
      </dgm:t>
    </dgm:pt>
    <dgm:pt modelId="{3163E2FF-04DB-43E0-9E7D-7CD37B263B5F}">
      <dgm:prSet phldrT="[Text]"/>
      <dgm:spPr>
        <a:solidFill>
          <a:srgbClr val="732B6B"/>
        </a:solidFill>
      </dgm:spPr>
      <dgm:t>
        <a:bodyPr/>
        <a:lstStyle/>
        <a:p>
          <a:r>
            <a:rPr lang="en-GB" dirty="0"/>
            <a:t>ORG</a:t>
          </a:r>
        </a:p>
      </dgm:t>
    </dgm:pt>
    <dgm:pt modelId="{3DAB4F33-E696-4EC1-AC35-8D206325A353}" type="parTrans" cxnId="{2CB20CE7-86B1-4005-9653-AD8849E4C91B}">
      <dgm:prSet/>
      <dgm:spPr/>
      <dgm:t>
        <a:bodyPr/>
        <a:lstStyle/>
        <a:p>
          <a:endParaRPr lang="en-GB"/>
        </a:p>
      </dgm:t>
    </dgm:pt>
    <dgm:pt modelId="{2087768C-1BA0-4494-A04A-063BD1C1681F}" type="sibTrans" cxnId="{2CB20CE7-86B1-4005-9653-AD8849E4C91B}">
      <dgm:prSet/>
      <dgm:spPr/>
      <dgm:t>
        <a:bodyPr/>
        <a:lstStyle/>
        <a:p>
          <a:endParaRPr lang="en-GB"/>
        </a:p>
      </dgm:t>
    </dgm:pt>
    <dgm:pt modelId="{C5482839-7969-4ED1-8F19-9F0F93CA8C6D}" type="asst">
      <dgm:prSet phldrT="[Text]"/>
      <dgm:spPr>
        <a:solidFill>
          <a:srgbClr val="33B0B7"/>
        </a:solidFill>
      </dgm:spPr>
      <dgm:t>
        <a:bodyPr/>
        <a:lstStyle/>
        <a:p>
          <a:r>
            <a:rPr lang="en-GB" dirty="0"/>
            <a:t>Search</a:t>
          </a:r>
        </a:p>
      </dgm:t>
    </dgm:pt>
    <dgm:pt modelId="{BA159722-EF7E-409E-ABF8-D36B8CC90888}" type="sibTrans" cxnId="{D27BE5BD-B1AA-4F3E-902A-3DAE14876EE6}">
      <dgm:prSet/>
      <dgm:spPr/>
      <dgm:t>
        <a:bodyPr/>
        <a:lstStyle/>
        <a:p>
          <a:endParaRPr lang="en-GB"/>
        </a:p>
      </dgm:t>
    </dgm:pt>
    <dgm:pt modelId="{817121F8-D044-4BAF-8E98-C10AF285FDCD}" type="parTrans" cxnId="{D27BE5BD-B1AA-4F3E-902A-3DAE14876EE6}">
      <dgm:prSet/>
      <dgm:spPr/>
      <dgm:t>
        <a:bodyPr/>
        <a:lstStyle/>
        <a:p>
          <a:endParaRPr lang="en-GB"/>
        </a:p>
      </dgm:t>
    </dgm:pt>
    <dgm:pt modelId="{521FC124-9405-4992-9819-83795F67A3E0}" type="asst">
      <dgm:prSet phldrT="[Text]"/>
      <dgm:spPr>
        <a:solidFill>
          <a:srgbClr val="33B0B7"/>
        </a:solidFill>
      </dgm:spPr>
      <dgm:t>
        <a:bodyPr/>
        <a:lstStyle/>
        <a:p>
          <a:r>
            <a:rPr lang="en-GB" dirty="0"/>
            <a:t>Search</a:t>
          </a:r>
        </a:p>
      </dgm:t>
    </dgm:pt>
    <dgm:pt modelId="{C11D6632-920F-4F27-9FD7-18C3A665A616}" type="parTrans" cxnId="{E776BCF9-FDFE-46A2-B5EB-D63E54ABE0FD}">
      <dgm:prSet/>
      <dgm:spPr/>
      <dgm:t>
        <a:bodyPr/>
        <a:lstStyle/>
        <a:p>
          <a:endParaRPr lang="en-GB"/>
        </a:p>
      </dgm:t>
    </dgm:pt>
    <dgm:pt modelId="{10CF5E38-9887-4452-9E9B-BCA563FA2740}" type="sibTrans" cxnId="{E776BCF9-FDFE-46A2-B5EB-D63E54ABE0FD}">
      <dgm:prSet/>
      <dgm:spPr/>
      <dgm:t>
        <a:bodyPr/>
        <a:lstStyle/>
        <a:p>
          <a:endParaRPr lang="en-GB"/>
        </a:p>
      </dgm:t>
    </dgm:pt>
    <dgm:pt modelId="{F6D8B79B-A28B-4014-8397-F9301A6EC5CD}" type="asst">
      <dgm:prSet phldrT="[Text]"/>
      <dgm:spPr>
        <a:solidFill>
          <a:srgbClr val="33B0B7"/>
        </a:solidFill>
      </dgm:spPr>
      <dgm:t>
        <a:bodyPr/>
        <a:lstStyle/>
        <a:p>
          <a:r>
            <a:rPr lang="en-GB" dirty="0"/>
            <a:t>Search</a:t>
          </a:r>
        </a:p>
      </dgm:t>
    </dgm:pt>
    <dgm:pt modelId="{B2E9A889-D365-4FBA-BE68-DE40C56E785F}" type="parTrans" cxnId="{0FB777AC-0603-43AD-9440-9DB42FACE302}">
      <dgm:prSet/>
      <dgm:spPr/>
      <dgm:t>
        <a:bodyPr/>
        <a:lstStyle/>
        <a:p>
          <a:endParaRPr lang="en-GB"/>
        </a:p>
      </dgm:t>
    </dgm:pt>
    <dgm:pt modelId="{D8D9D3FA-48C5-4345-A24E-D110FAC1C78F}" type="sibTrans" cxnId="{0FB777AC-0603-43AD-9440-9DB42FACE302}">
      <dgm:prSet/>
      <dgm:spPr/>
      <dgm:t>
        <a:bodyPr/>
        <a:lstStyle/>
        <a:p>
          <a:endParaRPr lang="en-GB"/>
        </a:p>
      </dgm:t>
    </dgm:pt>
    <dgm:pt modelId="{49DB41C4-5F20-4B75-B18D-C25B0DD3B8F2}">
      <dgm:prSet phldrT="[Text]"/>
      <dgm:spPr>
        <a:solidFill>
          <a:srgbClr val="732B6B"/>
        </a:solidFill>
      </dgm:spPr>
      <dgm:t>
        <a:bodyPr/>
        <a:lstStyle/>
        <a:p>
          <a:r>
            <a:rPr lang="en-GB" dirty="0"/>
            <a:t>Windows Central</a:t>
          </a:r>
        </a:p>
      </dgm:t>
    </dgm:pt>
    <dgm:pt modelId="{5E66EA47-C171-4C28-BAF5-3E6354AD955F}" type="parTrans" cxnId="{F10F952B-0AC8-4653-A065-A7C5722C3490}">
      <dgm:prSet/>
      <dgm:spPr/>
      <dgm:t>
        <a:bodyPr/>
        <a:lstStyle/>
        <a:p>
          <a:endParaRPr lang="en-GB"/>
        </a:p>
      </dgm:t>
    </dgm:pt>
    <dgm:pt modelId="{FB8335AD-DFAA-4CC4-A8C9-D7CC1EB30816}" type="sibTrans" cxnId="{F10F952B-0AC8-4653-A065-A7C5722C3490}">
      <dgm:prSet/>
      <dgm:spPr/>
      <dgm:t>
        <a:bodyPr/>
        <a:lstStyle/>
        <a:p>
          <a:endParaRPr lang="en-GB"/>
        </a:p>
      </dgm:t>
    </dgm:pt>
    <dgm:pt modelId="{5EA48277-41C0-4711-ABA0-FC836289DA46}" type="pres">
      <dgm:prSet presAssocID="{91E83061-7D33-41DB-B1B2-CD6399F72E6B}" presName="hierChild1" presStyleCnt="0">
        <dgm:presLayoutVars>
          <dgm:orgChart val="1"/>
          <dgm:chPref val="1"/>
          <dgm:dir/>
          <dgm:animOne val="branch"/>
          <dgm:animLvl val="lvl"/>
          <dgm:resizeHandles/>
        </dgm:presLayoutVars>
      </dgm:prSet>
      <dgm:spPr/>
    </dgm:pt>
    <dgm:pt modelId="{4B88C71E-D731-4976-A531-659B461E81C7}" type="pres">
      <dgm:prSet presAssocID="{3163E2FF-04DB-43E0-9E7D-7CD37B263B5F}" presName="hierRoot1" presStyleCnt="0">
        <dgm:presLayoutVars>
          <dgm:hierBranch val="init"/>
        </dgm:presLayoutVars>
      </dgm:prSet>
      <dgm:spPr/>
    </dgm:pt>
    <dgm:pt modelId="{1542598C-B0CD-4801-A580-38A4F4CF4504}" type="pres">
      <dgm:prSet presAssocID="{3163E2FF-04DB-43E0-9E7D-7CD37B263B5F}" presName="rootComposite1" presStyleCnt="0"/>
      <dgm:spPr/>
    </dgm:pt>
    <dgm:pt modelId="{2613BD2C-09C0-4134-A14A-0D9782685F62}" type="pres">
      <dgm:prSet presAssocID="{3163E2FF-04DB-43E0-9E7D-7CD37B263B5F}" presName="rootText1" presStyleLbl="node0" presStyleIdx="0" presStyleCnt="1">
        <dgm:presLayoutVars>
          <dgm:chPref val="3"/>
        </dgm:presLayoutVars>
      </dgm:prSet>
      <dgm:spPr/>
    </dgm:pt>
    <dgm:pt modelId="{671690AE-50CD-4C29-8D21-108133CDA523}" type="pres">
      <dgm:prSet presAssocID="{3163E2FF-04DB-43E0-9E7D-7CD37B263B5F}" presName="rootConnector1" presStyleLbl="node1" presStyleIdx="0" presStyleCnt="0"/>
      <dgm:spPr/>
    </dgm:pt>
    <dgm:pt modelId="{B5533A69-0BF6-4DFD-8D13-14035D1BB5DA}" type="pres">
      <dgm:prSet presAssocID="{3163E2FF-04DB-43E0-9E7D-7CD37B263B5F}" presName="hierChild2" presStyleCnt="0"/>
      <dgm:spPr/>
    </dgm:pt>
    <dgm:pt modelId="{A712DC89-F0F7-4BB5-91D8-C57625B60CFE}" type="pres">
      <dgm:prSet presAssocID="{12D3DE92-13B5-4DE1-8ADB-2596E6177AE9}" presName="Name37" presStyleLbl="parChTrans1D2" presStyleIdx="0" presStyleCnt="3"/>
      <dgm:spPr/>
    </dgm:pt>
    <dgm:pt modelId="{08DE551E-CB31-474C-9259-1EE5668DFFFD}" type="pres">
      <dgm:prSet presAssocID="{894AAB03-9578-455A-910B-A128EA7C7CE0}" presName="hierRoot2" presStyleCnt="0">
        <dgm:presLayoutVars>
          <dgm:hierBranch val="init"/>
        </dgm:presLayoutVars>
      </dgm:prSet>
      <dgm:spPr/>
    </dgm:pt>
    <dgm:pt modelId="{1A70E731-B4B8-4A01-AD14-053E1B8EF5BD}" type="pres">
      <dgm:prSet presAssocID="{894AAB03-9578-455A-910B-A128EA7C7CE0}" presName="rootComposite" presStyleCnt="0"/>
      <dgm:spPr/>
    </dgm:pt>
    <dgm:pt modelId="{33DC09C4-6BB2-42A7-AA96-51DC248DA77D}" type="pres">
      <dgm:prSet presAssocID="{894AAB03-9578-455A-910B-A128EA7C7CE0}" presName="rootText" presStyleLbl="node2" presStyleIdx="0" presStyleCnt="2" custLinFactNeighborX="-48210">
        <dgm:presLayoutVars>
          <dgm:chPref val="3"/>
        </dgm:presLayoutVars>
      </dgm:prSet>
      <dgm:spPr/>
    </dgm:pt>
    <dgm:pt modelId="{80A15E76-5750-49F3-9845-301D6FE15B0B}" type="pres">
      <dgm:prSet presAssocID="{894AAB03-9578-455A-910B-A128EA7C7CE0}" presName="rootConnector" presStyleLbl="node2" presStyleIdx="0" presStyleCnt="2"/>
      <dgm:spPr/>
    </dgm:pt>
    <dgm:pt modelId="{CDAC6BA3-0BAB-4BEE-BBDB-5A03039E723E}" type="pres">
      <dgm:prSet presAssocID="{894AAB03-9578-455A-910B-A128EA7C7CE0}" presName="hierChild4" presStyleCnt="0"/>
      <dgm:spPr/>
    </dgm:pt>
    <dgm:pt modelId="{E2AD5C0A-4775-43BA-9085-4018FA879028}" type="pres">
      <dgm:prSet presAssocID="{5E66EA47-C171-4C28-BAF5-3E6354AD955F}" presName="Name37" presStyleLbl="parChTrans1D3" presStyleIdx="0" presStyleCnt="8"/>
      <dgm:spPr/>
    </dgm:pt>
    <dgm:pt modelId="{3B046CCB-8CB5-40E7-B636-04524D3895E5}" type="pres">
      <dgm:prSet presAssocID="{49DB41C4-5F20-4B75-B18D-C25B0DD3B8F2}" presName="hierRoot2" presStyleCnt="0">
        <dgm:presLayoutVars>
          <dgm:hierBranch val="init"/>
        </dgm:presLayoutVars>
      </dgm:prSet>
      <dgm:spPr/>
    </dgm:pt>
    <dgm:pt modelId="{0DEB6777-3F9B-4EDA-B8B5-063223748878}" type="pres">
      <dgm:prSet presAssocID="{49DB41C4-5F20-4B75-B18D-C25B0DD3B8F2}" presName="rootComposite" presStyleCnt="0"/>
      <dgm:spPr/>
    </dgm:pt>
    <dgm:pt modelId="{A1F8156F-4DE5-49CB-8812-BDF86E5F80AE}" type="pres">
      <dgm:prSet presAssocID="{49DB41C4-5F20-4B75-B18D-C25B0DD3B8F2}" presName="rootText" presStyleLbl="node3" presStyleIdx="0" presStyleCnt="6" custLinFactNeighborX="-48210">
        <dgm:presLayoutVars>
          <dgm:chPref val="3"/>
        </dgm:presLayoutVars>
      </dgm:prSet>
      <dgm:spPr/>
    </dgm:pt>
    <dgm:pt modelId="{BA627EFF-3C3F-4044-B3B6-4894A83D79E1}" type="pres">
      <dgm:prSet presAssocID="{49DB41C4-5F20-4B75-B18D-C25B0DD3B8F2}" presName="rootConnector" presStyleLbl="node3" presStyleIdx="0" presStyleCnt="6"/>
      <dgm:spPr/>
    </dgm:pt>
    <dgm:pt modelId="{FE4C7AF3-704E-4802-8B0D-4F72ABFE1852}" type="pres">
      <dgm:prSet presAssocID="{49DB41C4-5F20-4B75-B18D-C25B0DD3B8F2}" presName="hierChild4" presStyleCnt="0"/>
      <dgm:spPr/>
    </dgm:pt>
    <dgm:pt modelId="{87113588-1E4B-46A4-8039-D8CDB9E2AF35}" type="pres">
      <dgm:prSet presAssocID="{0CBD2608-20D8-405F-B103-7016040EFA43}" presName="Name37" presStyleLbl="parChTrans1D4" presStyleIdx="0" presStyleCnt="19"/>
      <dgm:spPr/>
    </dgm:pt>
    <dgm:pt modelId="{E5DCA658-1384-4D40-BD5B-12EEC174F555}" type="pres">
      <dgm:prSet presAssocID="{A1C45C13-7F89-4382-95BF-CA88F8F0C87E}" presName="hierRoot2" presStyleCnt="0">
        <dgm:presLayoutVars>
          <dgm:hierBranch val="init"/>
        </dgm:presLayoutVars>
      </dgm:prSet>
      <dgm:spPr/>
    </dgm:pt>
    <dgm:pt modelId="{8773CBFF-E233-4C00-B62D-2C160F2B1772}" type="pres">
      <dgm:prSet presAssocID="{A1C45C13-7F89-4382-95BF-CA88F8F0C87E}" presName="rootComposite" presStyleCnt="0"/>
      <dgm:spPr/>
    </dgm:pt>
    <dgm:pt modelId="{70EF2E8C-64CF-468F-B025-4E392A159C0E}" type="pres">
      <dgm:prSet presAssocID="{A1C45C13-7F89-4382-95BF-CA88F8F0C87E}" presName="rootText" presStyleLbl="node4" presStyleIdx="0" presStyleCnt="19" custLinFactNeighborX="-48210">
        <dgm:presLayoutVars>
          <dgm:chPref val="3"/>
        </dgm:presLayoutVars>
      </dgm:prSet>
      <dgm:spPr/>
    </dgm:pt>
    <dgm:pt modelId="{B0C39790-7807-4316-BB9E-D340E151EEE1}" type="pres">
      <dgm:prSet presAssocID="{A1C45C13-7F89-4382-95BF-CA88F8F0C87E}" presName="rootConnector" presStyleLbl="node4" presStyleIdx="0" presStyleCnt="19"/>
      <dgm:spPr/>
    </dgm:pt>
    <dgm:pt modelId="{2DC30D24-4BEE-4BEF-B09C-B3F5685B3762}" type="pres">
      <dgm:prSet presAssocID="{A1C45C13-7F89-4382-95BF-CA88F8F0C87E}" presName="hierChild4" presStyleCnt="0"/>
      <dgm:spPr/>
    </dgm:pt>
    <dgm:pt modelId="{DCE639C3-ABA5-4BF8-A6DF-577180FBBCBC}" type="pres">
      <dgm:prSet presAssocID="{A1C45C13-7F89-4382-95BF-CA88F8F0C87E}" presName="hierChild5" presStyleCnt="0"/>
      <dgm:spPr/>
    </dgm:pt>
    <dgm:pt modelId="{36F0DF0A-FC9D-4250-88EB-6AEB513A0FF6}" type="pres">
      <dgm:prSet presAssocID="{6AEBDA33-DE38-4DCD-A8DA-8857907321D9}" presName="Name37" presStyleLbl="parChTrans1D4" presStyleIdx="1" presStyleCnt="19"/>
      <dgm:spPr/>
    </dgm:pt>
    <dgm:pt modelId="{FD069D52-45FE-4727-A58A-72D5E379E74D}" type="pres">
      <dgm:prSet presAssocID="{ED98C591-CD34-4016-91E1-27A2EB0601D3}" presName="hierRoot2" presStyleCnt="0">
        <dgm:presLayoutVars>
          <dgm:hierBranch val="init"/>
        </dgm:presLayoutVars>
      </dgm:prSet>
      <dgm:spPr/>
    </dgm:pt>
    <dgm:pt modelId="{4D29C405-25BC-4144-944D-6728CB9A3459}" type="pres">
      <dgm:prSet presAssocID="{ED98C591-CD34-4016-91E1-27A2EB0601D3}" presName="rootComposite" presStyleCnt="0"/>
      <dgm:spPr/>
    </dgm:pt>
    <dgm:pt modelId="{3CC85909-393C-492E-B4D9-86D9060A0BA1}" type="pres">
      <dgm:prSet presAssocID="{ED98C591-CD34-4016-91E1-27A2EB0601D3}" presName="rootText" presStyleLbl="node4" presStyleIdx="1" presStyleCnt="19" custLinFactNeighborX="-48210">
        <dgm:presLayoutVars>
          <dgm:chPref val="3"/>
        </dgm:presLayoutVars>
      </dgm:prSet>
      <dgm:spPr/>
    </dgm:pt>
    <dgm:pt modelId="{D88AD2EC-5D9D-4CAB-B47D-AFFE416B3578}" type="pres">
      <dgm:prSet presAssocID="{ED98C591-CD34-4016-91E1-27A2EB0601D3}" presName="rootConnector" presStyleLbl="node4" presStyleIdx="1" presStyleCnt="19"/>
      <dgm:spPr/>
    </dgm:pt>
    <dgm:pt modelId="{F4D70064-B1AA-403E-88DE-742F2211E2FD}" type="pres">
      <dgm:prSet presAssocID="{ED98C591-CD34-4016-91E1-27A2EB0601D3}" presName="hierChild4" presStyleCnt="0"/>
      <dgm:spPr/>
    </dgm:pt>
    <dgm:pt modelId="{C3461003-344B-4292-B6C9-EB15CB2685B7}" type="pres">
      <dgm:prSet presAssocID="{ED98C591-CD34-4016-91E1-27A2EB0601D3}" presName="hierChild5" presStyleCnt="0"/>
      <dgm:spPr/>
    </dgm:pt>
    <dgm:pt modelId="{1A4F78E8-9D5F-4864-B9A8-F604F1F863DC}" type="pres">
      <dgm:prSet presAssocID="{50F72A06-4634-451E-9E6C-79784C708EB3}" presName="Name37" presStyleLbl="parChTrans1D4" presStyleIdx="2" presStyleCnt="19"/>
      <dgm:spPr/>
    </dgm:pt>
    <dgm:pt modelId="{01A7EAFA-7446-436F-A771-06DA00671F71}" type="pres">
      <dgm:prSet presAssocID="{EB63F062-D4F1-4062-8818-D01C35B3AE29}" presName="hierRoot2" presStyleCnt="0">
        <dgm:presLayoutVars>
          <dgm:hierBranch val="init"/>
        </dgm:presLayoutVars>
      </dgm:prSet>
      <dgm:spPr/>
    </dgm:pt>
    <dgm:pt modelId="{6A5DA710-7A33-454F-A5D0-22335150767D}" type="pres">
      <dgm:prSet presAssocID="{EB63F062-D4F1-4062-8818-D01C35B3AE29}" presName="rootComposite" presStyleCnt="0"/>
      <dgm:spPr/>
    </dgm:pt>
    <dgm:pt modelId="{C8D256B4-6726-4F09-B5B4-179F4618942A}" type="pres">
      <dgm:prSet presAssocID="{EB63F062-D4F1-4062-8818-D01C35B3AE29}" presName="rootText" presStyleLbl="node4" presStyleIdx="2" presStyleCnt="19" custLinFactNeighborX="-48210">
        <dgm:presLayoutVars>
          <dgm:chPref val="3"/>
        </dgm:presLayoutVars>
      </dgm:prSet>
      <dgm:spPr/>
    </dgm:pt>
    <dgm:pt modelId="{D747700B-7DF4-44C5-8983-AB34B445EB28}" type="pres">
      <dgm:prSet presAssocID="{EB63F062-D4F1-4062-8818-D01C35B3AE29}" presName="rootConnector" presStyleLbl="node4" presStyleIdx="2" presStyleCnt="19"/>
      <dgm:spPr/>
    </dgm:pt>
    <dgm:pt modelId="{68609563-A56E-4B78-B44D-B708CD397825}" type="pres">
      <dgm:prSet presAssocID="{EB63F062-D4F1-4062-8818-D01C35B3AE29}" presName="hierChild4" presStyleCnt="0"/>
      <dgm:spPr/>
    </dgm:pt>
    <dgm:pt modelId="{2B8ED0B8-86E4-4E06-9179-9C2A674077BF}" type="pres">
      <dgm:prSet presAssocID="{EB63F062-D4F1-4062-8818-D01C35B3AE29}" presName="hierChild5" presStyleCnt="0"/>
      <dgm:spPr/>
    </dgm:pt>
    <dgm:pt modelId="{EF090028-F4C6-4EE6-A066-B9EFB8B80F46}" type="pres">
      <dgm:prSet presAssocID="{478523B7-197F-4D33-A710-8E546E3CB514}" presName="Name37" presStyleLbl="parChTrans1D4" presStyleIdx="3" presStyleCnt="19"/>
      <dgm:spPr/>
    </dgm:pt>
    <dgm:pt modelId="{2D67E2FE-9DCC-42F4-A494-2BE04335F8C2}" type="pres">
      <dgm:prSet presAssocID="{6DF44512-990C-47EB-ADC5-D0E8006FF99D}" presName="hierRoot2" presStyleCnt="0">
        <dgm:presLayoutVars>
          <dgm:hierBranch val="init"/>
        </dgm:presLayoutVars>
      </dgm:prSet>
      <dgm:spPr/>
    </dgm:pt>
    <dgm:pt modelId="{927B97CF-08F3-4082-91BA-6EA0AED220C8}" type="pres">
      <dgm:prSet presAssocID="{6DF44512-990C-47EB-ADC5-D0E8006FF99D}" presName="rootComposite" presStyleCnt="0"/>
      <dgm:spPr/>
    </dgm:pt>
    <dgm:pt modelId="{012E1211-0CBB-4581-A3B2-9B7E9541221A}" type="pres">
      <dgm:prSet presAssocID="{6DF44512-990C-47EB-ADC5-D0E8006FF99D}" presName="rootText" presStyleLbl="node4" presStyleIdx="3" presStyleCnt="19" custLinFactNeighborX="-48210">
        <dgm:presLayoutVars>
          <dgm:chPref val="3"/>
        </dgm:presLayoutVars>
      </dgm:prSet>
      <dgm:spPr/>
    </dgm:pt>
    <dgm:pt modelId="{39CF68FC-60FE-44C9-9C61-CA3A2F30CC26}" type="pres">
      <dgm:prSet presAssocID="{6DF44512-990C-47EB-ADC5-D0E8006FF99D}" presName="rootConnector" presStyleLbl="node4" presStyleIdx="3" presStyleCnt="19"/>
      <dgm:spPr/>
    </dgm:pt>
    <dgm:pt modelId="{F3FC7AEA-EF41-4443-AF62-840DE678553F}" type="pres">
      <dgm:prSet presAssocID="{6DF44512-990C-47EB-ADC5-D0E8006FF99D}" presName="hierChild4" presStyleCnt="0"/>
      <dgm:spPr/>
    </dgm:pt>
    <dgm:pt modelId="{DF7975FF-B792-407F-A750-5FE6CC3D3415}" type="pres">
      <dgm:prSet presAssocID="{6DF44512-990C-47EB-ADC5-D0E8006FF99D}" presName="hierChild5" presStyleCnt="0"/>
      <dgm:spPr/>
    </dgm:pt>
    <dgm:pt modelId="{A137C71B-155C-449A-BE5B-822DC22C0833}" type="pres">
      <dgm:prSet presAssocID="{49DB41C4-5F20-4B75-B18D-C25B0DD3B8F2}" presName="hierChild5" presStyleCnt="0"/>
      <dgm:spPr/>
    </dgm:pt>
    <dgm:pt modelId="{FE6289C9-2A2A-4D57-9DE4-DF29C6622E67}" type="pres">
      <dgm:prSet presAssocID="{E4359107-1F84-420E-8A26-2D594412A127}" presName="Name37" presStyleLbl="parChTrans1D3" presStyleIdx="1" presStyleCnt="8"/>
      <dgm:spPr/>
    </dgm:pt>
    <dgm:pt modelId="{D287090B-DAB1-4E6B-9FF9-4AB1AF611D64}" type="pres">
      <dgm:prSet presAssocID="{0D97EC8C-EF61-4CBC-82F1-65FA912E6153}" presName="hierRoot2" presStyleCnt="0">
        <dgm:presLayoutVars>
          <dgm:hierBranch val="init"/>
        </dgm:presLayoutVars>
      </dgm:prSet>
      <dgm:spPr/>
    </dgm:pt>
    <dgm:pt modelId="{28AE50E0-85D2-480E-ACDC-3C62CE5C7688}" type="pres">
      <dgm:prSet presAssocID="{0D97EC8C-EF61-4CBC-82F1-65FA912E6153}" presName="rootComposite" presStyleCnt="0"/>
      <dgm:spPr/>
    </dgm:pt>
    <dgm:pt modelId="{28C0A1F3-0EF8-4B69-AB49-F3B2B84BC727}" type="pres">
      <dgm:prSet presAssocID="{0D97EC8C-EF61-4CBC-82F1-65FA912E6153}" presName="rootText" presStyleLbl="node3" presStyleIdx="1" presStyleCnt="6" custLinFactNeighborX="-48210">
        <dgm:presLayoutVars>
          <dgm:chPref val="3"/>
        </dgm:presLayoutVars>
      </dgm:prSet>
      <dgm:spPr/>
    </dgm:pt>
    <dgm:pt modelId="{CAF91E2F-E943-4D73-BAF4-FD57CDD26C4B}" type="pres">
      <dgm:prSet presAssocID="{0D97EC8C-EF61-4CBC-82F1-65FA912E6153}" presName="rootConnector" presStyleLbl="node3" presStyleIdx="1" presStyleCnt="6"/>
      <dgm:spPr/>
    </dgm:pt>
    <dgm:pt modelId="{8FEDD334-63B5-4B95-AD8D-DB6739B8B27C}" type="pres">
      <dgm:prSet presAssocID="{0D97EC8C-EF61-4CBC-82F1-65FA912E6153}" presName="hierChild4" presStyleCnt="0"/>
      <dgm:spPr/>
    </dgm:pt>
    <dgm:pt modelId="{519A81D5-1AB2-4FFE-A98C-4598C1F21CBE}" type="pres">
      <dgm:prSet presAssocID="{C9A84B8D-42F0-4A3F-A914-25BB8896B26D}" presName="Name37" presStyleLbl="parChTrans1D4" presStyleIdx="4" presStyleCnt="19"/>
      <dgm:spPr/>
    </dgm:pt>
    <dgm:pt modelId="{8ACA8DB4-1D96-46E0-A09B-DA151EC57F66}" type="pres">
      <dgm:prSet presAssocID="{2ADEDD0E-F9D0-4848-B26E-E62D0F964A65}" presName="hierRoot2" presStyleCnt="0">
        <dgm:presLayoutVars>
          <dgm:hierBranch val="init"/>
        </dgm:presLayoutVars>
      </dgm:prSet>
      <dgm:spPr/>
    </dgm:pt>
    <dgm:pt modelId="{D384FA1A-BE1F-4538-A9D8-1D96E555259E}" type="pres">
      <dgm:prSet presAssocID="{2ADEDD0E-F9D0-4848-B26E-E62D0F964A65}" presName="rootComposite" presStyleCnt="0"/>
      <dgm:spPr/>
    </dgm:pt>
    <dgm:pt modelId="{3481A534-88EA-44A4-A3E7-F4CFEA41309F}" type="pres">
      <dgm:prSet presAssocID="{2ADEDD0E-F9D0-4848-B26E-E62D0F964A65}" presName="rootText" presStyleLbl="node4" presStyleIdx="4" presStyleCnt="19" custLinFactNeighborX="-48210">
        <dgm:presLayoutVars>
          <dgm:chPref val="3"/>
        </dgm:presLayoutVars>
      </dgm:prSet>
      <dgm:spPr/>
    </dgm:pt>
    <dgm:pt modelId="{1B513510-F607-455D-B876-CF28C27B4BDE}" type="pres">
      <dgm:prSet presAssocID="{2ADEDD0E-F9D0-4848-B26E-E62D0F964A65}" presName="rootConnector" presStyleLbl="node4" presStyleIdx="4" presStyleCnt="19"/>
      <dgm:spPr/>
    </dgm:pt>
    <dgm:pt modelId="{5CBE55EB-138E-4C77-A431-FA14F1A412D7}" type="pres">
      <dgm:prSet presAssocID="{2ADEDD0E-F9D0-4848-B26E-E62D0F964A65}" presName="hierChild4" presStyleCnt="0"/>
      <dgm:spPr/>
    </dgm:pt>
    <dgm:pt modelId="{397AF017-AEC5-4744-8F7A-BECA28118BFA}" type="pres">
      <dgm:prSet presAssocID="{2ADEDD0E-F9D0-4848-B26E-E62D0F964A65}" presName="hierChild5" presStyleCnt="0"/>
      <dgm:spPr/>
    </dgm:pt>
    <dgm:pt modelId="{898408CE-92C8-4F5C-9275-4BAE9DBAC631}" type="pres">
      <dgm:prSet presAssocID="{CA58D83F-07E9-49AA-A90B-2EFED1D55E0C}" presName="Name37" presStyleLbl="parChTrans1D4" presStyleIdx="5" presStyleCnt="19"/>
      <dgm:spPr/>
    </dgm:pt>
    <dgm:pt modelId="{0C3EE120-3A70-4C0E-8696-9B840E3C50CD}" type="pres">
      <dgm:prSet presAssocID="{3B6B7DA3-88F2-40DD-B89B-6B9753DADBC0}" presName="hierRoot2" presStyleCnt="0">
        <dgm:presLayoutVars>
          <dgm:hierBranch val="init"/>
        </dgm:presLayoutVars>
      </dgm:prSet>
      <dgm:spPr/>
    </dgm:pt>
    <dgm:pt modelId="{3020B1DA-A23C-4308-8269-AA6DB5677DE4}" type="pres">
      <dgm:prSet presAssocID="{3B6B7DA3-88F2-40DD-B89B-6B9753DADBC0}" presName="rootComposite" presStyleCnt="0"/>
      <dgm:spPr/>
    </dgm:pt>
    <dgm:pt modelId="{081DD261-472D-4B1B-9B91-EEDE6C714CF0}" type="pres">
      <dgm:prSet presAssocID="{3B6B7DA3-88F2-40DD-B89B-6B9753DADBC0}" presName="rootText" presStyleLbl="node4" presStyleIdx="5" presStyleCnt="19" custLinFactNeighborX="-48210">
        <dgm:presLayoutVars>
          <dgm:chPref val="3"/>
        </dgm:presLayoutVars>
      </dgm:prSet>
      <dgm:spPr/>
    </dgm:pt>
    <dgm:pt modelId="{632CB066-31C8-4265-A623-10F8FEAB826E}" type="pres">
      <dgm:prSet presAssocID="{3B6B7DA3-88F2-40DD-B89B-6B9753DADBC0}" presName="rootConnector" presStyleLbl="node4" presStyleIdx="5" presStyleCnt="19"/>
      <dgm:spPr/>
    </dgm:pt>
    <dgm:pt modelId="{80416508-DA0E-4782-8D80-07724CBE9F22}" type="pres">
      <dgm:prSet presAssocID="{3B6B7DA3-88F2-40DD-B89B-6B9753DADBC0}" presName="hierChild4" presStyleCnt="0"/>
      <dgm:spPr/>
    </dgm:pt>
    <dgm:pt modelId="{0D365CD5-3229-485A-ABAF-3BA06BA8DE91}" type="pres">
      <dgm:prSet presAssocID="{3B6B7DA3-88F2-40DD-B89B-6B9753DADBC0}" presName="hierChild5" presStyleCnt="0"/>
      <dgm:spPr/>
    </dgm:pt>
    <dgm:pt modelId="{B3BC06EB-0D28-4AFB-A3FB-6039FBC31828}" type="pres">
      <dgm:prSet presAssocID="{38B4CAD9-BA7A-4B37-A5C6-14D0F9DDC2F7}" presName="Name37" presStyleLbl="parChTrans1D4" presStyleIdx="6" presStyleCnt="19"/>
      <dgm:spPr/>
    </dgm:pt>
    <dgm:pt modelId="{BF0C84CE-3370-4656-8F5B-4D72139D52B1}" type="pres">
      <dgm:prSet presAssocID="{7A29110C-298D-4726-A416-84843E2FCD18}" presName="hierRoot2" presStyleCnt="0">
        <dgm:presLayoutVars>
          <dgm:hierBranch val="init"/>
        </dgm:presLayoutVars>
      </dgm:prSet>
      <dgm:spPr/>
    </dgm:pt>
    <dgm:pt modelId="{AF5442C5-2E0F-44FA-84C2-27B39E1A7E53}" type="pres">
      <dgm:prSet presAssocID="{7A29110C-298D-4726-A416-84843E2FCD18}" presName="rootComposite" presStyleCnt="0"/>
      <dgm:spPr/>
    </dgm:pt>
    <dgm:pt modelId="{A8F9B0CF-F99B-4B02-958E-6B43F870CB6F}" type="pres">
      <dgm:prSet presAssocID="{7A29110C-298D-4726-A416-84843E2FCD18}" presName="rootText" presStyleLbl="node4" presStyleIdx="6" presStyleCnt="19" custLinFactNeighborX="-48210">
        <dgm:presLayoutVars>
          <dgm:chPref val="3"/>
        </dgm:presLayoutVars>
      </dgm:prSet>
      <dgm:spPr/>
    </dgm:pt>
    <dgm:pt modelId="{E7AE8E69-7FD2-4239-8F5B-C57E9A5EE823}" type="pres">
      <dgm:prSet presAssocID="{7A29110C-298D-4726-A416-84843E2FCD18}" presName="rootConnector" presStyleLbl="node4" presStyleIdx="6" presStyleCnt="19"/>
      <dgm:spPr/>
    </dgm:pt>
    <dgm:pt modelId="{A156EB85-1DD3-412F-B2F8-43A380245EB5}" type="pres">
      <dgm:prSet presAssocID="{7A29110C-298D-4726-A416-84843E2FCD18}" presName="hierChild4" presStyleCnt="0"/>
      <dgm:spPr/>
    </dgm:pt>
    <dgm:pt modelId="{F42256BE-6214-4717-8617-FC1449AD42B8}" type="pres">
      <dgm:prSet presAssocID="{7A29110C-298D-4726-A416-84843E2FCD18}" presName="hierChild5" presStyleCnt="0"/>
      <dgm:spPr/>
    </dgm:pt>
    <dgm:pt modelId="{91849650-CD30-4888-9DAD-42117ACFB577}" type="pres">
      <dgm:prSet presAssocID="{A420B29E-078D-4793-ABD4-BE2E32056DC0}" presName="Name37" presStyleLbl="parChTrans1D4" presStyleIdx="7" presStyleCnt="19"/>
      <dgm:spPr/>
    </dgm:pt>
    <dgm:pt modelId="{4139D3A7-FDAC-4EF8-B2D0-7AA2B9B5426A}" type="pres">
      <dgm:prSet presAssocID="{E841A052-C1D1-4435-8318-DF545FEB08EE}" presName="hierRoot2" presStyleCnt="0">
        <dgm:presLayoutVars>
          <dgm:hierBranch val="init"/>
        </dgm:presLayoutVars>
      </dgm:prSet>
      <dgm:spPr/>
    </dgm:pt>
    <dgm:pt modelId="{3B544C12-F3F7-4F0F-98D4-92EC38AF0AA1}" type="pres">
      <dgm:prSet presAssocID="{E841A052-C1D1-4435-8318-DF545FEB08EE}" presName="rootComposite" presStyleCnt="0"/>
      <dgm:spPr/>
    </dgm:pt>
    <dgm:pt modelId="{567D4B77-CA0C-4CC0-9B26-B78C03C82EFE}" type="pres">
      <dgm:prSet presAssocID="{E841A052-C1D1-4435-8318-DF545FEB08EE}" presName="rootText" presStyleLbl="node4" presStyleIdx="7" presStyleCnt="19" custLinFactNeighborX="-48210">
        <dgm:presLayoutVars>
          <dgm:chPref val="3"/>
        </dgm:presLayoutVars>
      </dgm:prSet>
      <dgm:spPr/>
    </dgm:pt>
    <dgm:pt modelId="{D1B1BB14-B096-4A17-8594-97990DB18B63}" type="pres">
      <dgm:prSet presAssocID="{E841A052-C1D1-4435-8318-DF545FEB08EE}" presName="rootConnector" presStyleLbl="node4" presStyleIdx="7" presStyleCnt="19"/>
      <dgm:spPr/>
    </dgm:pt>
    <dgm:pt modelId="{0789E271-B52D-45B3-BD90-733EC3A7B8B1}" type="pres">
      <dgm:prSet presAssocID="{E841A052-C1D1-4435-8318-DF545FEB08EE}" presName="hierChild4" presStyleCnt="0"/>
      <dgm:spPr/>
    </dgm:pt>
    <dgm:pt modelId="{C8C79539-6916-49C2-96EF-78C2E96F6D49}" type="pres">
      <dgm:prSet presAssocID="{E841A052-C1D1-4435-8318-DF545FEB08EE}" presName="hierChild5" presStyleCnt="0"/>
      <dgm:spPr/>
    </dgm:pt>
    <dgm:pt modelId="{92226154-908A-4211-B1DE-58C807F36E00}" type="pres">
      <dgm:prSet presAssocID="{0D97EC8C-EF61-4CBC-82F1-65FA912E6153}" presName="hierChild5" presStyleCnt="0"/>
      <dgm:spPr/>
    </dgm:pt>
    <dgm:pt modelId="{CB5BF5B3-83F8-47E3-BE7E-672C9C84994C}" type="pres">
      <dgm:prSet presAssocID="{894AAB03-9578-455A-910B-A128EA7C7CE0}" presName="hierChild5" presStyleCnt="0"/>
      <dgm:spPr/>
    </dgm:pt>
    <dgm:pt modelId="{B8FF1869-6364-4878-95E2-DA48CE24C8BD}" type="pres">
      <dgm:prSet presAssocID="{B2E9A889-D365-4FBA-BE68-DE40C56E785F}" presName="Name111" presStyleLbl="parChTrans1D3" presStyleIdx="2" presStyleCnt="8"/>
      <dgm:spPr/>
    </dgm:pt>
    <dgm:pt modelId="{529EB501-29D9-4F10-AF04-E458B7BFAAB5}" type="pres">
      <dgm:prSet presAssocID="{F6D8B79B-A28B-4014-8397-F9301A6EC5CD}" presName="hierRoot3" presStyleCnt="0">
        <dgm:presLayoutVars>
          <dgm:hierBranch val="init"/>
        </dgm:presLayoutVars>
      </dgm:prSet>
      <dgm:spPr/>
    </dgm:pt>
    <dgm:pt modelId="{B64F7403-503D-4BF2-B1DA-C6AFEF4DD0C8}" type="pres">
      <dgm:prSet presAssocID="{F6D8B79B-A28B-4014-8397-F9301A6EC5CD}" presName="rootComposite3" presStyleCnt="0"/>
      <dgm:spPr/>
    </dgm:pt>
    <dgm:pt modelId="{F8F133ED-57E2-496F-BB91-1F46EEE991A3}" type="pres">
      <dgm:prSet presAssocID="{F6D8B79B-A28B-4014-8397-F9301A6EC5CD}" presName="rootText3" presStyleLbl="asst2" presStyleIdx="0" presStyleCnt="2" custLinFactNeighborX="-48210">
        <dgm:presLayoutVars>
          <dgm:chPref val="3"/>
        </dgm:presLayoutVars>
      </dgm:prSet>
      <dgm:spPr/>
    </dgm:pt>
    <dgm:pt modelId="{DCF052FB-9D28-43B6-B0B4-ECE10E0BF33E}" type="pres">
      <dgm:prSet presAssocID="{F6D8B79B-A28B-4014-8397-F9301A6EC5CD}" presName="rootConnector3" presStyleLbl="asst2" presStyleIdx="0" presStyleCnt="2"/>
      <dgm:spPr/>
    </dgm:pt>
    <dgm:pt modelId="{F3F15E4D-BBE8-4E8F-A33C-6FE5FB9910A2}" type="pres">
      <dgm:prSet presAssocID="{F6D8B79B-A28B-4014-8397-F9301A6EC5CD}" presName="hierChild6" presStyleCnt="0"/>
      <dgm:spPr/>
    </dgm:pt>
    <dgm:pt modelId="{FD48D440-0898-4ED6-8ABA-0C3CA6E294C8}" type="pres">
      <dgm:prSet presAssocID="{F6D8B79B-A28B-4014-8397-F9301A6EC5CD}" presName="hierChild7" presStyleCnt="0"/>
      <dgm:spPr/>
    </dgm:pt>
    <dgm:pt modelId="{D289C206-7FB8-4C45-8DB4-ABEBF6DE9D1C}" type="pres">
      <dgm:prSet presAssocID="{4F84346F-F61C-4C0F-9F45-A06AAFC71957}" presName="Name37" presStyleLbl="parChTrans1D2" presStyleIdx="1" presStyleCnt="3"/>
      <dgm:spPr/>
    </dgm:pt>
    <dgm:pt modelId="{6E13F86A-5C6C-4878-8BFD-EBC9B560363D}" type="pres">
      <dgm:prSet presAssocID="{DF8A52DD-26CE-49D6-AB0E-B9D6CCDAFCAD}" presName="hierRoot2" presStyleCnt="0">
        <dgm:presLayoutVars>
          <dgm:hierBranch val="init"/>
        </dgm:presLayoutVars>
      </dgm:prSet>
      <dgm:spPr/>
    </dgm:pt>
    <dgm:pt modelId="{ADCE94CC-AF60-4AFD-987A-A7235301FBBC}" type="pres">
      <dgm:prSet presAssocID="{DF8A52DD-26CE-49D6-AB0E-B9D6CCDAFCAD}" presName="rootComposite" presStyleCnt="0"/>
      <dgm:spPr/>
    </dgm:pt>
    <dgm:pt modelId="{629B1478-236B-45F9-ABA8-E64EF26F01BA}" type="pres">
      <dgm:prSet presAssocID="{DF8A52DD-26CE-49D6-AB0E-B9D6CCDAFCAD}" presName="rootText" presStyleLbl="node2" presStyleIdx="1" presStyleCnt="2" custLinFactNeighborX="43069">
        <dgm:presLayoutVars>
          <dgm:chPref val="3"/>
        </dgm:presLayoutVars>
      </dgm:prSet>
      <dgm:spPr/>
    </dgm:pt>
    <dgm:pt modelId="{58EA0C6C-5E6E-48D1-BED7-49389391C3BB}" type="pres">
      <dgm:prSet presAssocID="{DF8A52DD-26CE-49D6-AB0E-B9D6CCDAFCAD}" presName="rootConnector" presStyleLbl="node2" presStyleIdx="1" presStyleCnt="2"/>
      <dgm:spPr/>
    </dgm:pt>
    <dgm:pt modelId="{B7165001-AF6F-4E0A-B9D1-CF89E9224644}" type="pres">
      <dgm:prSet presAssocID="{DF8A52DD-26CE-49D6-AB0E-B9D6CCDAFCAD}" presName="hierChild4" presStyleCnt="0"/>
      <dgm:spPr/>
    </dgm:pt>
    <dgm:pt modelId="{226F9F7D-AEB7-4623-8951-7BC9AC04B340}" type="pres">
      <dgm:prSet presAssocID="{EBFE108B-D77B-4114-8532-614741562D44}" presName="Name37" presStyleLbl="parChTrans1D3" presStyleIdx="3" presStyleCnt="8"/>
      <dgm:spPr/>
    </dgm:pt>
    <dgm:pt modelId="{66668B20-3037-441A-B7D0-0F7B62B6D288}" type="pres">
      <dgm:prSet presAssocID="{18C1B7EA-9FFE-4858-AD3C-0FEC9E569A6D}" presName="hierRoot2" presStyleCnt="0">
        <dgm:presLayoutVars>
          <dgm:hierBranch val="init"/>
        </dgm:presLayoutVars>
      </dgm:prSet>
      <dgm:spPr/>
    </dgm:pt>
    <dgm:pt modelId="{051FFC98-6BD8-4328-81D7-D65747C9473F}" type="pres">
      <dgm:prSet presAssocID="{18C1B7EA-9FFE-4858-AD3C-0FEC9E569A6D}" presName="rootComposite" presStyleCnt="0"/>
      <dgm:spPr/>
    </dgm:pt>
    <dgm:pt modelId="{3771434B-BDA7-4755-B4EF-3FE88D356CC3}" type="pres">
      <dgm:prSet presAssocID="{18C1B7EA-9FFE-4858-AD3C-0FEC9E569A6D}" presName="rootText" presStyleLbl="node3" presStyleIdx="2" presStyleCnt="6" custLinFactNeighborX="43069">
        <dgm:presLayoutVars>
          <dgm:chPref val="3"/>
        </dgm:presLayoutVars>
      </dgm:prSet>
      <dgm:spPr/>
    </dgm:pt>
    <dgm:pt modelId="{C58B00C9-C3BA-4975-ABA9-776C3276C8BC}" type="pres">
      <dgm:prSet presAssocID="{18C1B7EA-9FFE-4858-AD3C-0FEC9E569A6D}" presName="rootConnector" presStyleLbl="node3" presStyleIdx="2" presStyleCnt="6"/>
      <dgm:spPr/>
    </dgm:pt>
    <dgm:pt modelId="{8BBB6C30-6F14-4FCD-9320-9B9961C61613}" type="pres">
      <dgm:prSet presAssocID="{18C1B7EA-9FFE-4858-AD3C-0FEC9E569A6D}" presName="hierChild4" presStyleCnt="0"/>
      <dgm:spPr/>
    </dgm:pt>
    <dgm:pt modelId="{327B13D5-6298-4B42-B03B-B4D8893AB08E}" type="pres">
      <dgm:prSet presAssocID="{7D5AD18F-3FB7-4353-B8DB-228D5AA67530}" presName="Name37" presStyleLbl="parChTrans1D4" presStyleIdx="8" presStyleCnt="19"/>
      <dgm:spPr/>
    </dgm:pt>
    <dgm:pt modelId="{AA9734BC-0CE9-471C-8071-8AB24C979295}" type="pres">
      <dgm:prSet presAssocID="{525516BA-BAC9-421E-8015-73A0DB3C125D}" presName="hierRoot2" presStyleCnt="0">
        <dgm:presLayoutVars>
          <dgm:hierBranch val="init"/>
        </dgm:presLayoutVars>
      </dgm:prSet>
      <dgm:spPr/>
    </dgm:pt>
    <dgm:pt modelId="{D5CC27DF-17DF-480C-B98A-A0C2746F060E}" type="pres">
      <dgm:prSet presAssocID="{525516BA-BAC9-421E-8015-73A0DB3C125D}" presName="rootComposite" presStyleCnt="0"/>
      <dgm:spPr/>
    </dgm:pt>
    <dgm:pt modelId="{5AED7112-391F-415E-A380-3D2ABDA74D9B}" type="pres">
      <dgm:prSet presAssocID="{525516BA-BAC9-421E-8015-73A0DB3C125D}" presName="rootText" presStyleLbl="node4" presStyleIdx="8" presStyleCnt="19" custLinFactNeighborX="43069">
        <dgm:presLayoutVars>
          <dgm:chPref val="3"/>
        </dgm:presLayoutVars>
      </dgm:prSet>
      <dgm:spPr/>
    </dgm:pt>
    <dgm:pt modelId="{7D5F450F-BADB-4B2E-BAA9-40637106235C}" type="pres">
      <dgm:prSet presAssocID="{525516BA-BAC9-421E-8015-73A0DB3C125D}" presName="rootConnector" presStyleLbl="node4" presStyleIdx="8" presStyleCnt="19"/>
      <dgm:spPr/>
    </dgm:pt>
    <dgm:pt modelId="{8235F059-A0DD-4B1A-AEA3-7103C17221A5}" type="pres">
      <dgm:prSet presAssocID="{525516BA-BAC9-421E-8015-73A0DB3C125D}" presName="hierChild4" presStyleCnt="0"/>
      <dgm:spPr/>
    </dgm:pt>
    <dgm:pt modelId="{7AB06022-FBFA-4968-A4FD-F86FCE909315}" type="pres">
      <dgm:prSet presAssocID="{525516BA-BAC9-421E-8015-73A0DB3C125D}" presName="hierChild5" presStyleCnt="0"/>
      <dgm:spPr/>
    </dgm:pt>
    <dgm:pt modelId="{36D17B10-302B-41F5-9677-1F60709DFD64}" type="pres">
      <dgm:prSet presAssocID="{5A3C24A4-5A46-48A2-B6EC-CDE49870A9A9}" presName="Name37" presStyleLbl="parChTrans1D4" presStyleIdx="9" presStyleCnt="19"/>
      <dgm:spPr/>
    </dgm:pt>
    <dgm:pt modelId="{89331967-6B35-4B81-9C6E-17C579A4EB03}" type="pres">
      <dgm:prSet presAssocID="{F71095DE-A8F6-4163-BD77-E567A3718A27}" presName="hierRoot2" presStyleCnt="0">
        <dgm:presLayoutVars>
          <dgm:hierBranch val="init"/>
        </dgm:presLayoutVars>
      </dgm:prSet>
      <dgm:spPr/>
    </dgm:pt>
    <dgm:pt modelId="{5533DCDE-0CDC-4602-8707-7FE8FEAE3DAA}" type="pres">
      <dgm:prSet presAssocID="{F71095DE-A8F6-4163-BD77-E567A3718A27}" presName="rootComposite" presStyleCnt="0"/>
      <dgm:spPr/>
    </dgm:pt>
    <dgm:pt modelId="{1BCAC35F-1ED2-413C-98EC-87E9E0C3A347}" type="pres">
      <dgm:prSet presAssocID="{F71095DE-A8F6-4163-BD77-E567A3718A27}" presName="rootText" presStyleLbl="node4" presStyleIdx="9" presStyleCnt="19" custLinFactNeighborX="43069">
        <dgm:presLayoutVars>
          <dgm:chPref val="3"/>
        </dgm:presLayoutVars>
      </dgm:prSet>
      <dgm:spPr/>
    </dgm:pt>
    <dgm:pt modelId="{637B88E9-FB3B-4D0C-B27E-BBC54803FA53}" type="pres">
      <dgm:prSet presAssocID="{F71095DE-A8F6-4163-BD77-E567A3718A27}" presName="rootConnector" presStyleLbl="node4" presStyleIdx="9" presStyleCnt="19"/>
      <dgm:spPr/>
    </dgm:pt>
    <dgm:pt modelId="{23D431CA-0FCE-434D-BF0C-1361649761EB}" type="pres">
      <dgm:prSet presAssocID="{F71095DE-A8F6-4163-BD77-E567A3718A27}" presName="hierChild4" presStyleCnt="0"/>
      <dgm:spPr/>
    </dgm:pt>
    <dgm:pt modelId="{289F1D90-A856-4683-9B99-1A90B549A2B3}" type="pres">
      <dgm:prSet presAssocID="{F71095DE-A8F6-4163-BD77-E567A3718A27}" presName="hierChild5" presStyleCnt="0"/>
      <dgm:spPr/>
    </dgm:pt>
    <dgm:pt modelId="{BAD658A2-5F06-4B61-B527-A0BE40D7122C}" type="pres">
      <dgm:prSet presAssocID="{96CF386C-A2D9-4316-8CBF-32EF7FD923D2}" presName="Name37" presStyleLbl="parChTrans1D4" presStyleIdx="10" presStyleCnt="19"/>
      <dgm:spPr/>
    </dgm:pt>
    <dgm:pt modelId="{0CEA0480-8B2C-47FF-9C40-36FB057ACF1C}" type="pres">
      <dgm:prSet presAssocID="{8231EE2A-B3B4-43E7-B975-BCF8CBDA58C7}" presName="hierRoot2" presStyleCnt="0">
        <dgm:presLayoutVars>
          <dgm:hierBranch val="init"/>
        </dgm:presLayoutVars>
      </dgm:prSet>
      <dgm:spPr/>
    </dgm:pt>
    <dgm:pt modelId="{988AE214-0A5C-456A-A97E-7CFFC2108CE8}" type="pres">
      <dgm:prSet presAssocID="{8231EE2A-B3B4-43E7-B975-BCF8CBDA58C7}" presName="rootComposite" presStyleCnt="0"/>
      <dgm:spPr/>
    </dgm:pt>
    <dgm:pt modelId="{06360430-2B64-46C9-B43F-2BB076DDF2C0}" type="pres">
      <dgm:prSet presAssocID="{8231EE2A-B3B4-43E7-B975-BCF8CBDA58C7}" presName="rootText" presStyleLbl="node4" presStyleIdx="10" presStyleCnt="19" custLinFactNeighborX="43069">
        <dgm:presLayoutVars>
          <dgm:chPref val="3"/>
        </dgm:presLayoutVars>
      </dgm:prSet>
      <dgm:spPr/>
    </dgm:pt>
    <dgm:pt modelId="{B1FB911D-E90C-4DD4-BE80-AA6F21328931}" type="pres">
      <dgm:prSet presAssocID="{8231EE2A-B3B4-43E7-B975-BCF8CBDA58C7}" presName="rootConnector" presStyleLbl="node4" presStyleIdx="10" presStyleCnt="19"/>
      <dgm:spPr/>
    </dgm:pt>
    <dgm:pt modelId="{67AAED6C-3D85-45E5-BA4B-3176BE3DE25E}" type="pres">
      <dgm:prSet presAssocID="{8231EE2A-B3B4-43E7-B975-BCF8CBDA58C7}" presName="hierChild4" presStyleCnt="0"/>
      <dgm:spPr/>
    </dgm:pt>
    <dgm:pt modelId="{D84A7CFA-197F-46C4-B897-79EE002B725E}" type="pres">
      <dgm:prSet presAssocID="{8231EE2A-B3B4-43E7-B975-BCF8CBDA58C7}" presName="hierChild5" presStyleCnt="0"/>
      <dgm:spPr/>
    </dgm:pt>
    <dgm:pt modelId="{732211E1-CCAB-4A53-A647-166E74FD8687}" type="pres">
      <dgm:prSet presAssocID="{974432E8-9850-466E-BD58-BD8EA1AF3BE6}" presName="Name37" presStyleLbl="parChTrans1D4" presStyleIdx="11" presStyleCnt="19"/>
      <dgm:spPr/>
    </dgm:pt>
    <dgm:pt modelId="{E9BB9780-EF7C-430F-A569-482FC87726C2}" type="pres">
      <dgm:prSet presAssocID="{CC299EB1-6B03-4B18-874F-E191AC34DF1D}" presName="hierRoot2" presStyleCnt="0">
        <dgm:presLayoutVars>
          <dgm:hierBranch val="init"/>
        </dgm:presLayoutVars>
      </dgm:prSet>
      <dgm:spPr/>
    </dgm:pt>
    <dgm:pt modelId="{AB6C6609-69A1-49A4-ACB6-C4AA2B774543}" type="pres">
      <dgm:prSet presAssocID="{CC299EB1-6B03-4B18-874F-E191AC34DF1D}" presName="rootComposite" presStyleCnt="0"/>
      <dgm:spPr/>
    </dgm:pt>
    <dgm:pt modelId="{577F122F-2606-44D2-962B-B2EF9543E427}" type="pres">
      <dgm:prSet presAssocID="{CC299EB1-6B03-4B18-874F-E191AC34DF1D}" presName="rootText" presStyleLbl="node4" presStyleIdx="11" presStyleCnt="19" custLinFactNeighborX="43069">
        <dgm:presLayoutVars>
          <dgm:chPref val="3"/>
        </dgm:presLayoutVars>
      </dgm:prSet>
      <dgm:spPr/>
    </dgm:pt>
    <dgm:pt modelId="{797E5C63-D507-463C-BEFF-50AEE6B101FD}" type="pres">
      <dgm:prSet presAssocID="{CC299EB1-6B03-4B18-874F-E191AC34DF1D}" presName="rootConnector" presStyleLbl="node4" presStyleIdx="11" presStyleCnt="19"/>
      <dgm:spPr/>
    </dgm:pt>
    <dgm:pt modelId="{94AF75A6-A536-4CAA-A4D4-56361ADDB8A6}" type="pres">
      <dgm:prSet presAssocID="{CC299EB1-6B03-4B18-874F-E191AC34DF1D}" presName="hierChild4" presStyleCnt="0"/>
      <dgm:spPr/>
    </dgm:pt>
    <dgm:pt modelId="{8258A6B7-7D86-4FBB-AE62-B61A59279705}" type="pres">
      <dgm:prSet presAssocID="{CC299EB1-6B03-4B18-874F-E191AC34DF1D}" presName="hierChild5" presStyleCnt="0"/>
      <dgm:spPr/>
    </dgm:pt>
    <dgm:pt modelId="{0FDAA341-82B0-410A-AEDD-DF2ABC2A4FD1}" type="pres">
      <dgm:prSet presAssocID="{18C1B7EA-9FFE-4858-AD3C-0FEC9E569A6D}" presName="hierChild5" presStyleCnt="0"/>
      <dgm:spPr/>
    </dgm:pt>
    <dgm:pt modelId="{A2AFC920-33A0-4B3C-80F6-AEE0EDCAE2AB}" type="pres">
      <dgm:prSet presAssocID="{0F0CE7AA-CD4C-48DD-89CD-67B89DBBD121}" presName="Name37" presStyleLbl="parChTrans1D3" presStyleIdx="4" presStyleCnt="8"/>
      <dgm:spPr/>
    </dgm:pt>
    <dgm:pt modelId="{45D1F025-659A-4D1A-8277-8F5C542396FF}" type="pres">
      <dgm:prSet presAssocID="{14A310BD-E2AF-4C30-AD40-E6B75C05D75B}" presName="hierRoot2" presStyleCnt="0">
        <dgm:presLayoutVars>
          <dgm:hierBranch val="init"/>
        </dgm:presLayoutVars>
      </dgm:prSet>
      <dgm:spPr/>
    </dgm:pt>
    <dgm:pt modelId="{729D35C7-0397-43C4-9B8F-7C923ED5544B}" type="pres">
      <dgm:prSet presAssocID="{14A310BD-E2AF-4C30-AD40-E6B75C05D75B}" presName="rootComposite" presStyleCnt="0"/>
      <dgm:spPr/>
    </dgm:pt>
    <dgm:pt modelId="{BAE3745E-E7CB-49F2-9819-1E4B53A83D45}" type="pres">
      <dgm:prSet presAssocID="{14A310BD-E2AF-4C30-AD40-E6B75C05D75B}" presName="rootText" presStyleLbl="node3" presStyleIdx="3" presStyleCnt="6" custLinFactNeighborX="43069">
        <dgm:presLayoutVars>
          <dgm:chPref val="3"/>
        </dgm:presLayoutVars>
      </dgm:prSet>
      <dgm:spPr/>
    </dgm:pt>
    <dgm:pt modelId="{0CBCA865-494C-4A29-9588-AF3D54DE9D39}" type="pres">
      <dgm:prSet presAssocID="{14A310BD-E2AF-4C30-AD40-E6B75C05D75B}" presName="rootConnector" presStyleLbl="node3" presStyleIdx="3" presStyleCnt="6"/>
      <dgm:spPr/>
    </dgm:pt>
    <dgm:pt modelId="{69EA7FE1-DB83-4B49-82FE-DC86D43B1A86}" type="pres">
      <dgm:prSet presAssocID="{14A310BD-E2AF-4C30-AD40-E6B75C05D75B}" presName="hierChild4" presStyleCnt="0"/>
      <dgm:spPr/>
    </dgm:pt>
    <dgm:pt modelId="{4DEEAC38-09C5-4747-A9B9-A74D3E8E31D2}" type="pres">
      <dgm:prSet presAssocID="{2AFADAF9-5A25-4EB0-BDB6-63C07A92BA64}" presName="Name37" presStyleLbl="parChTrans1D4" presStyleIdx="12" presStyleCnt="19"/>
      <dgm:spPr/>
    </dgm:pt>
    <dgm:pt modelId="{D3868CB1-0B60-44F5-A249-A4854F54CEF8}" type="pres">
      <dgm:prSet presAssocID="{17A94BA6-0C73-4799-B481-A71E336982CC}" presName="hierRoot2" presStyleCnt="0">
        <dgm:presLayoutVars>
          <dgm:hierBranch val="init"/>
        </dgm:presLayoutVars>
      </dgm:prSet>
      <dgm:spPr/>
    </dgm:pt>
    <dgm:pt modelId="{D43B1364-A1F9-4083-B429-25E2F57CC4C8}" type="pres">
      <dgm:prSet presAssocID="{17A94BA6-0C73-4799-B481-A71E336982CC}" presName="rootComposite" presStyleCnt="0"/>
      <dgm:spPr/>
    </dgm:pt>
    <dgm:pt modelId="{2BA8CA00-EAF5-431D-AFA8-4E06DA351142}" type="pres">
      <dgm:prSet presAssocID="{17A94BA6-0C73-4799-B481-A71E336982CC}" presName="rootText" presStyleLbl="node4" presStyleIdx="12" presStyleCnt="19" custLinFactNeighborX="43069">
        <dgm:presLayoutVars>
          <dgm:chPref val="3"/>
        </dgm:presLayoutVars>
      </dgm:prSet>
      <dgm:spPr/>
    </dgm:pt>
    <dgm:pt modelId="{A886435E-53D5-4FD4-9599-5A1C4673806D}" type="pres">
      <dgm:prSet presAssocID="{17A94BA6-0C73-4799-B481-A71E336982CC}" presName="rootConnector" presStyleLbl="node4" presStyleIdx="12" presStyleCnt="19"/>
      <dgm:spPr/>
    </dgm:pt>
    <dgm:pt modelId="{5159DD29-ABF4-46FE-8B08-15B47F788DEE}" type="pres">
      <dgm:prSet presAssocID="{17A94BA6-0C73-4799-B481-A71E336982CC}" presName="hierChild4" presStyleCnt="0"/>
      <dgm:spPr/>
    </dgm:pt>
    <dgm:pt modelId="{05AC387E-3FDD-413A-89FD-2EA4F2A9163C}" type="pres">
      <dgm:prSet presAssocID="{17A94BA6-0C73-4799-B481-A71E336982CC}" presName="hierChild5" presStyleCnt="0"/>
      <dgm:spPr/>
    </dgm:pt>
    <dgm:pt modelId="{AACD6EE3-7CEC-4D36-9458-873FA773A302}" type="pres">
      <dgm:prSet presAssocID="{EE78F235-6C51-4493-8D97-E358FA7113B3}" presName="Name37" presStyleLbl="parChTrans1D4" presStyleIdx="13" presStyleCnt="19"/>
      <dgm:spPr/>
    </dgm:pt>
    <dgm:pt modelId="{8FAD104F-B25E-4236-B54E-36ED7062A19A}" type="pres">
      <dgm:prSet presAssocID="{E8F2A65C-2460-41F8-8207-3104B640A585}" presName="hierRoot2" presStyleCnt="0">
        <dgm:presLayoutVars>
          <dgm:hierBranch val="init"/>
        </dgm:presLayoutVars>
      </dgm:prSet>
      <dgm:spPr/>
    </dgm:pt>
    <dgm:pt modelId="{3A8DF076-69BC-4FE5-B544-93040C28D1E8}" type="pres">
      <dgm:prSet presAssocID="{E8F2A65C-2460-41F8-8207-3104B640A585}" presName="rootComposite" presStyleCnt="0"/>
      <dgm:spPr/>
    </dgm:pt>
    <dgm:pt modelId="{A7E8794D-D612-4E46-A480-C0A08A30BF39}" type="pres">
      <dgm:prSet presAssocID="{E8F2A65C-2460-41F8-8207-3104B640A585}" presName="rootText" presStyleLbl="node4" presStyleIdx="13" presStyleCnt="19" custLinFactNeighborX="43069">
        <dgm:presLayoutVars>
          <dgm:chPref val="3"/>
        </dgm:presLayoutVars>
      </dgm:prSet>
      <dgm:spPr/>
    </dgm:pt>
    <dgm:pt modelId="{EA7B744E-7D57-426C-A40C-AFB742D11DD6}" type="pres">
      <dgm:prSet presAssocID="{E8F2A65C-2460-41F8-8207-3104B640A585}" presName="rootConnector" presStyleLbl="node4" presStyleIdx="13" presStyleCnt="19"/>
      <dgm:spPr/>
    </dgm:pt>
    <dgm:pt modelId="{3177B9C1-FDBF-420A-BD9A-0099966E32EE}" type="pres">
      <dgm:prSet presAssocID="{E8F2A65C-2460-41F8-8207-3104B640A585}" presName="hierChild4" presStyleCnt="0"/>
      <dgm:spPr/>
    </dgm:pt>
    <dgm:pt modelId="{CD96F32C-85FE-4EF5-9439-04365162C779}" type="pres">
      <dgm:prSet presAssocID="{E8F2A65C-2460-41F8-8207-3104B640A585}" presName="hierChild5" presStyleCnt="0"/>
      <dgm:spPr/>
    </dgm:pt>
    <dgm:pt modelId="{314572A1-5678-419C-8856-710B34A61ACA}" type="pres">
      <dgm:prSet presAssocID="{CA1217BB-0D63-48AA-A6E4-6D2457327970}" presName="Name37" presStyleLbl="parChTrans1D4" presStyleIdx="14" presStyleCnt="19"/>
      <dgm:spPr/>
    </dgm:pt>
    <dgm:pt modelId="{34EC59EE-7A32-4489-BB20-9940D0C1AD02}" type="pres">
      <dgm:prSet presAssocID="{B561701F-85C6-40AD-95AD-9CA261EC4749}" presName="hierRoot2" presStyleCnt="0">
        <dgm:presLayoutVars>
          <dgm:hierBranch val="init"/>
        </dgm:presLayoutVars>
      </dgm:prSet>
      <dgm:spPr/>
    </dgm:pt>
    <dgm:pt modelId="{4BCC5EAC-4FF7-47BA-B35C-D9B1E214AA65}" type="pres">
      <dgm:prSet presAssocID="{B561701F-85C6-40AD-95AD-9CA261EC4749}" presName="rootComposite" presStyleCnt="0"/>
      <dgm:spPr/>
    </dgm:pt>
    <dgm:pt modelId="{9C447BD6-D2D1-4E0C-9B37-970E130B7C8D}" type="pres">
      <dgm:prSet presAssocID="{B561701F-85C6-40AD-95AD-9CA261EC4749}" presName="rootText" presStyleLbl="node4" presStyleIdx="14" presStyleCnt="19" custLinFactNeighborX="43069">
        <dgm:presLayoutVars>
          <dgm:chPref val="3"/>
        </dgm:presLayoutVars>
      </dgm:prSet>
      <dgm:spPr/>
    </dgm:pt>
    <dgm:pt modelId="{CC37CC00-23BD-4ECC-AEEF-10FB7F298462}" type="pres">
      <dgm:prSet presAssocID="{B561701F-85C6-40AD-95AD-9CA261EC4749}" presName="rootConnector" presStyleLbl="node4" presStyleIdx="14" presStyleCnt="19"/>
      <dgm:spPr/>
    </dgm:pt>
    <dgm:pt modelId="{F89E1E55-2AFD-4534-86DC-6199FCF5413D}" type="pres">
      <dgm:prSet presAssocID="{B561701F-85C6-40AD-95AD-9CA261EC4749}" presName="hierChild4" presStyleCnt="0"/>
      <dgm:spPr/>
    </dgm:pt>
    <dgm:pt modelId="{746D6936-23BD-4DE1-A3FA-18A8774A5250}" type="pres">
      <dgm:prSet presAssocID="{B561701F-85C6-40AD-95AD-9CA261EC4749}" presName="hierChild5" presStyleCnt="0"/>
      <dgm:spPr/>
    </dgm:pt>
    <dgm:pt modelId="{37AAD0FA-7DB9-4B1D-B260-1CF5D9BDF618}" type="pres">
      <dgm:prSet presAssocID="{A29E516E-1E87-4231-BC4A-DDD1CC39E1F0}" presName="Name37" presStyleLbl="parChTrans1D4" presStyleIdx="15" presStyleCnt="19"/>
      <dgm:spPr/>
    </dgm:pt>
    <dgm:pt modelId="{51BECA26-C8A7-419F-B996-2645C424249D}" type="pres">
      <dgm:prSet presAssocID="{C3EB2771-ABA5-44CB-AE7D-E6F77E692303}" presName="hierRoot2" presStyleCnt="0">
        <dgm:presLayoutVars>
          <dgm:hierBranch val="init"/>
        </dgm:presLayoutVars>
      </dgm:prSet>
      <dgm:spPr/>
    </dgm:pt>
    <dgm:pt modelId="{6F198559-9117-41EB-A3E8-FBE29B920E31}" type="pres">
      <dgm:prSet presAssocID="{C3EB2771-ABA5-44CB-AE7D-E6F77E692303}" presName="rootComposite" presStyleCnt="0"/>
      <dgm:spPr/>
    </dgm:pt>
    <dgm:pt modelId="{FA7817CC-AC3A-4620-AA35-CB13B72A2E63}" type="pres">
      <dgm:prSet presAssocID="{C3EB2771-ABA5-44CB-AE7D-E6F77E692303}" presName="rootText" presStyleLbl="node4" presStyleIdx="15" presStyleCnt="19" custLinFactNeighborX="43069">
        <dgm:presLayoutVars>
          <dgm:chPref val="3"/>
        </dgm:presLayoutVars>
      </dgm:prSet>
      <dgm:spPr/>
    </dgm:pt>
    <dgm:pt modelId="{334F8E1B-022D-4109-9D8A-9D1540529B1E}" type="pres">
      <dgm:prSet presAssocID="{C3EB2771-ABA5-44CB-AE7D-E6F77E692303}" presName="rootConnector" presStyleLbl="node4" presStyleIdx="15" presStyleCnt="19"/>
      <dgm:spPr/>
    </dgm:pt>
    <dgm:pt modelId="{645F1699-F342-435F-93F5-D3ABD99EF9BD}" type="pres">
      <dgm:prSet presAssocID="{C3EB2771-ABA5-44CB-AE7D-E6F77E692303}" presName="hierChild4" presStyleCnt="0"/>
      <dgm:spPr/>
    </dgm:pt>
    <dgm:pt modelId="{A0CA42AC-7CF8-47DD-A2BE-B83FC86AE2FF}" type="pres">
      <dgm:prSet presAssocID="{C3EB2771-ABA5-44CB-AE7D-E6F77E692303}" presName="hierChild5" presStyleCnt="0"/>
      <dgm:spPr/>
    </dgm:pt>
    <dgm:pt modelId="{992EEAB6-AB1D-4766-9B53-DE27FC3F07E4}" type="pres">
      <dgm:prSet presAssocID="{14A310BD-E2AF-4C30-AD40-E6B75C05D75B}" presName="hierChild5" presStyleCnt="0"/>
      <dgm:spPr/>
    </dgm:pt>
    <dgm:pt modelId="{D5220C05-1B54-48FF-9C51-309E8D918438}" type="pres">
      <dgm:prSet presAssocID="{7069DDEB-8845-45EC-AB9F-2B4CE8DD8837}" presName="Name37" presStyleLbl="parChTrans1D3" presStyleIdx="5" presStyleCnt="8"/>
      <dgm:spPr/>
    </dgm:pt>
    <dgm:pt modelId="{30BB08D4-4A80-4979-9B0E-6327AC8355A9}" type="pres">
      <dgm:prSet presAssocID="{04403330-7A92-4445-A09C-85776984940B}" presName="hierRoot2" presStyleCnt="0">
        <dgm:presLayoutVars>
          <dgm:hierBranch val="init"/>
        </dgm:presLayoutVars>
      </dgm:prSet>
      <dgm:spPr/>
    </dgm:pt>
    <dgm:pt modelId="{ACCEBF6C-D384-4B36-BFF6-533CBEA11B93}" type="pres">
      <dgm:prSet presAssocID="{04403330-7A92-4445-A09C-85776984940B}" presName="rootComposite" presStyleCnt="0"/>
      <dgm:spPr/>
    </dgm:pt>
    <dgm:pt modelId="{2BAC12EF-08A3-4556-A29B-E25324C089BE}" type="pres">
      <dgm:prSet presAssocID="{04403330-7A92-4445-A09C-85776984940B}" presName="rootText" presStyleLbl="node3" presStyleIdx="4" presStyleCnt="6" custLinFactNeighborX="43069">
        <dgm:presLayoutVars>
          <dgm:chPref val="3"/>
        </dgm:presLayoutVars>
      </dgm:prSet>
      <dgm:spPr/>
    </dgm:pt>
    <dgm:pt modelId="{B12294D9-76AF-4C26-AA16-DB069680D7A9}" type="pres">
      <dgm:prSet presAssocID="{04403330-7A92-4445-A09C-85776984940B}" presName="rootConnector" presStyleLbl="node3" presStyleIdx="4" presStyleCnt="6"/>
      <dgm:spPr/>
    </dgm:pt>
    <dgm:pt modelId="{1DD17E12-5497-4291-AFC6-75F768B3FC9A}" type="pres">
      <dgm:prSet presAssocID="{04403330-7A92-4445-A09C-85776984940B}" presName="hierChild4" presStyleCnt="0"/>
      <dgm:spPr/>
    </dgm:pt>
    <dgm:pt modelId="{3ED6438D-5274-4CC1-94EA-B11334B5AFDD}" type="pres">
      <dgm:prSet presAssocID="{04403330-7A92-4445-A09C-85776984940B}" presName="hierChild5" presStyleCnt="0"/>
      <dgm:spPr/>
    </dgm:pt>
    <dgm:pt modelId="{45FFC906-2E8B-46E6-AA00-57336FF670CD}" type="pres">
      <dgm:prSet presAssocID="{BEE4E1B6-CD5E-4506-AC5F-0A977990840F}" presName="Name37" presStyleLbl="parChTrans1D3" presStyleIdx="6" presStyleCnt="8"/>
      <dgm:spPr/>
    </dgm:pt>
    <dgm:pt modelId="{211EAB13-A889-41A2-A751-D77DA831E8D1}" type="pres">
      <dgm:prSet presAssocID="{11CC0CB0-3543-4C53-846E-90FF3DE78E71}" presName="hierRoot2" presStyleCnt="0">
        <dgm:presLayoutVars>
          <dgm:hierBranch val="init"/>
        </dgm:presLayoutVars>
      </dgm:prSet>
      <dgm:spPr/>
    </dgm:pt>
    <dgm:pt modelId="{652028A9-2D9B-4B93-85CA-A7167F61B804}" type="pres">
      <dgm:prSet presAssocID="{11CC0CB0-3543-4C53-846E-90FF3DE78E71}" presName="rootComposite" presStyleCnt="0"/>
      <dgm:spPr/>
    </dgm:pt>
    <dgm:pt modelId="{2B7B3D00-DB7A-4E86-A5D4-DA79EBA9EA70}" type="pres">
      <dgm:prSet presAssocID="{11CC0CB0-3543-4C53-846E-90FF3DE78E71}" presName="rootText" presStyleLbl="node3" presStyleIdx="5" presStyleCnt="6" custLinFactNeighborX="43069">
        <dgm:presLayoutVars>
          <dgm:chPref val="3"/>
        </dgm:presLayoutVars>
      </dgm:prSet>
      <dgm:spPr/>
    </dgm:pt>
    <dgm:pt modelId="{EC39B504-0304-4967-9B0E-8B6B88C17F4E}" type="pres">
      <dgm:prSet presAssocID="{11CC0CB0-3543-4C53-846E-90FF3DE78E71}" presName="rootConnector" presStyleLbl="node3" presStyleIdx="5" presStyleCnt="6"/>
      <dgm:spPr/>
    </dgm:pt>
    <dgm:pt modelId="{C3308A9A-90E8-4E18-899D-D30B1BC7411D}" type="pres">
      <dgm:prSet presAssocID="{11CC0CB0-3543-4C53-846E-90FF3DE78E71}" presName="hierChild4" presStyleCnt="0"/>
      <dgm:spPr/>
    </dgm:pt>
    <dgm:pt modelId="{73AE5919-BB18-43BC-9932-7B546783D598}" type="pres">
      <dgm:prSet presAssocID="{1980DB79-0848-474F-B3C8-09A2F5B84621}" presName="Name37" presStyleLbl="parChTrans1D4" presStyleIdx="16" presStyleCnt="19"/>
      <dgm:spPr/>
    </dgm:pt>
    <dgm:pt modelId="{05400A2B-C6E6-44F5-AE6E-7CBB9FA47216}" type="pres">
      <dgm:prSet presAssocID="{8A08170A-E809-42D6-9CE8-637691772317}" presName="hierRoot2" presStyleCnt="0">
        <dgm:presLayoutVars>
          <dgm:hierBranch val="init"/>
        </dgm:presLayoutVars>
      </dgm:prSet>
      <dgm:spPr/>
    </dgm:pt>
    <dgm:pt modelId="{6639F6D1-84A0-4883-B030-50EE74D273E9}" type="pres">
      <dgm:prSet presAssocID="{8A08170A-E809-42D6-9CE8-637691772317}" presName="rootComposite" presStyleCnt="0"/>
      <dgm:spPr/>
    </dgm:pt>
    <dgm:pt modelId="{FA4D0FB3-9903-45AB-8E2D-14CFD284E1EA}" type="pres">
      <dgm:prSet presAssocID="{8A08170A-E809-42D6-9CE8-637691772317}" presName="rootText" presStyleLbl="node4" presStyleIdx="16" presStyleCnt="19" custLinFactNeighborX="43069">
        <dgm:presLayoutVars>
          <dgm:chPref val="3"/>
        </dgm:presLayoutVars>
      </dgm:prSet>
      <dgm:spPr/>
    </dgm:pt>
    <dgm:pt modelId="{4BB4800A-D04E-4770-AF4D-9E55150575E4}" type="pres">
      <dgm:prSet presAssocID="{8A08170A-E809-42D6-9CE8-637691772317}" presName="rootConnector" presStyleLbl="node4" presStyleIdx="16" presStyleCnt="19"/>
      <dgm:spPr/>
    </dgm:pt>
    <dgm:pt modelId="{C5C93EDC-76FE-4E14-A5A0-B7F24CE37285}" type="pres">
      <dgm:prSet presAssocID="{8A08170A-E809-42D6-9CE8-637691772317}" presName="hierChild4" presStyleCnt="0"/>
      <dgm:spPr/>
    </dgm:pt>
    <dgm:pt modelId="{CA998A7E-B94F-4AFE-8809-88ABE89DE9D3}" type="pres">
      <dgm:prSet presAssocID="{8A08170A-E809-42D6-9CE8-637691772317}" presName="hierChild5" presStyleCnt="0"/>
      <dgm:spPr/>
    </dgm:pt>
    <dgm:pt modelId="{AB8C5618-3919-40D4-88E8-46FF90C3310D}" type="pres">
      <dgm:prSet presAssocID="{08B317E2-92F9-46FE-92A8-AB1C5B0899F7}" presName="Name37" presStyleLbl="parChTrans1D4" presStyleIdx="17" presStyleCnt="19"/>
      <dgm:spPr/>
    </dgm:pt>
    <dgm:pt modelId="{39CC0539-941E-4118-A36E-BB44F79464CC}" type="pres">
      <dgm:prSet presAssocID="{13B926D5-2D20-4524-B647-5A6D9CAC4A1C}" presName="hierRoot2" presStyleCnt="0">
        <dgm:presLayoutVars>
          <dgm:hierBranch val="init"/>
        </dgm:presLayoutVars>
      </dgm:prSet>
      <dgm:spPr/>
    </dgm:pt>
    <dgm:pt modelId="{0786CF8B-E365-4DFB-998E-8806809EFC8B}" type="pres">
      <dgm:prSet presAssocID="{13B926D5-2D20-4524-B647-5A6D9CAC4A1C}" presName="rootComposite" presStyleCnt="0"/>
      <dgm:spPr/>
    </dgm:pt>
    <dgm:pt modelId="{089AC96B-D47D-4224-95AC-510C60DCCDA1}" type="pres">
      <dgm:prSet presAssocID="{13B926D5-2D20-4524-B647-5A6D9CAC4A1C}" presName="rootText" presStyleLbl="node4" presStyleIdx="17" presStyleCnt="19" custLinFactNeighborX="43069">
        <dgm:presLayoutVars>
          <dgm:chPref val="3"/>
        </dgm:presLayoutVars>
      </dgm:prSet>
      <dgm:spPr/>
    </dgm:pt>
    <dgm:pt modelId="{62AADA33-CD06-4106-BEF1-9BB55A4BE3B0}" type="pres">
      <dgm:prSet presAssocID="{13B926D5-2D20-4524-B647-5A6D9CAC4A1C}" presName="rootConnector" presStyleLbl="node4" presStyleIdx="17" presStyleCnt="19"/>
      <dgm:spPr/>
    </dgm:pt>
    <dgm:pt modelId="{C1481F8E-E227-4F98-8BEC-33008DD5C66B}" type="pres">
      <dgm:prSet presAssocID="{13B926D5-2D20-4524-B647-5A6D9CAC4A1C}" presName="hierChild4" presStyleCnt="0"/>
      <dgm:spPr/>
    </dgm:pt>
    <dgm:pt modelId="{9021553D-E1FA-4DF8-9588-C6B45D347F3B}" type="pres">
      <dgm:prSet presAssocID="{13B926D5-2D20-4524-B647-5A6D9CAC4A1C}" presName="hierChild5" presStyleCnt="0"/>
      <dgm:spPr/>
    </dgm:pt>
    <dgm:pt modelId="{CC35026C-B3AC-4B9D-8E5A-678E76BF7EE9}" type="pres">
      <dgm:prSet presAssocID="{2C643535-A449-429E-9C55-6A866B56E532}" presName="Name37" presStyleLbl="parChTrans1D4" presStyleIdx="18" presStyleCnt="19"/>
      <dgm:spPr/>
    </dgm:pt>
    <dgm:pt modelId="{163E1DF1-FEE0-4B30-BC25-CE50053B2D69}" type="pres">
      <dgm:prSet presAssocID="{BE7017DA-E463-404C-A959-8145378985AB}" presName="hierRoot2" presStyleCnt="0">
        <dgm:presLayoutVars>
          <dgm:hierBranch val="init"/>
        </dgm:presLayoutVars>
      </dgm:prSet>
      <dgm:spPr/>
    </dgm:pt>
    <dgm:pt modelId="{F6553A25-E8A2-4B33-BB72-15F3B9580CD1}" type="pres">
      <dgm:prSet presAssocID="{BE7017DA-E463-404C-A959-8145378985AB}" presName="rootComposite" presStyleCnt="0"/>
      <dgm:spPr/>
    </dgm:pt>
    <dgm:pt modelId="{C79C3716-451F-406E-8F12-4FB051927847}" type="pres">
      <dgm:prSet presAssocID="{BE7017DA-E463-404C-A959-8145378985AB}" presName="rootText" presStyleLbl="node4" presStyleIdx="18" presStyleCnt="19" custLinFactNeighborX="43069">
        <dgm:presLayoutVars>
          <dgm:chPref val="3"/>
        </dgm:presLayoutVars>
      </dgm:prSet>
      <dgm:spPr/>
    </dgm:pt>
    <dgm:pt modelId="{C9ADDD7D-E627-4CF8-9E4B-C53BD3A6FCBA}" type="pres">
      <dgm:prSet presAssocID="{BE7017DA-E463-404C-A959-8145378985AB}" presName="rootConnector" presStyleLbl="node4" presStyleIdx="18" presStyleCnt="19"/>
      <dgm:spPr/>
    </dgm:pt>
    <dgm:pt modelId="{16F4B0A2-D65D-4DC1-9409-767DC39C3AEC}" type="pres">
      <dgm:prSet presAssocID="{BE7017DA-E463-404C-A959-8145378985AB}" presName="hierChild4" presStyleCnt="0"/>
      <dgm:spPr/>
    </dgm:pt>
    <dgm:pt modelId="{A43E2AF2-FB89-451E-AAB9-DF27B747C081}" type="pres">
      <dgm:prSet presAssocID="{BE7017DA-E463-404C-A959-8145378985AB}" presName="hierChild5" presStyleCnt="0"/>
      <dgm:spPr/>
    </dgm:pt>
    <dgm:pt modelId="{866F0FBB-14CF-4911-AC05-AE94773E6108}" type="pres">
      <dgm:prSet presAssocID="{11CC0CB0-3543-4C53-846E-90FF3DE78E71}" presName="hierChild5" presStyleCnt="0"/>
      <dgm:spPr/>
    </dgm:pt>
    <dgm:pt modelId="{0B5F1D2D-E5B1-4587-B6A3-F770CD3E6CC1}" type="pres">
      <dgm:prSet presAssocID="{DF8A52DD-26CE-49D6-AB0E-B9D6CCDAFCAD}" presName="hierChild5" presStyleCnt="0"/>
      <dgm:spPr/>
    </dgm:pt>
    <dgm:pt modelId="{7465257C-973E-46F8-B12E-121772855519}" type="pres">
      <dgm:prSet presAssocID="{817121F8-D044-4BAF-8E98-C10AF285FDCD}" presName="Name111" presStyleLbl="parChTrans1D3" presStyleIdx="7" presStyleCnt="8"/>
      <dgm:spPr/>
    </dgm:pt>
    <dgm:pt modelId="{1C37DF64-8EF1-4C27-B5B0-573717D70276}" type="pres">
      <dgm:prSet presAssocID="{C5482839-7969-4ED1-8F19-9F0F93CA8C6D}" presName="hierRoot3" presStyleCnt="0">
        <dgm:presLayoutVars>
          <dgm:hierBranch val="init"/>
        </dgm:presLayoutVars>
      </dgm:prSet>
      <dgm:spPr/>
    </dgm:pt>
    <dgm:pt modelId="{4E1255C0-D60F-4314-9DDF-16762D4DCB83}" type="pres">
      <dgm:prSet presAssocID="{C5482839-7969-4ED1-8F19-9F0F93CA8C6D}" presName="rootComposite3" presStyleCnt="0"/>
      <dgm:spPr/>
    </dgm:pt>
    <dgm:pt modelId="{74137D0C-03E6-4800-AE54-FC26B78A5C95}" type="pres">
      <dgm:prSet presAssocID="{C5482839-7969-4ED1-8F19-9F0F93CA8C6D}" presName="rootText3" presStyleLbl="asst2" presStyleIdx="1" presStyleCnt="2" custLinFactNeighborX="43069">
        <dgm:presLayoutVars>
          <dgm:chPref val="3"/>
        </dgm:presLayoutVars>
      </dgm:prSet>
      <dgm:spPr/>
    </dgm:pt>
    <dgm:pt modelId="{FA5FCE5D-FA93-47FD-8082-61EC8AA8ED49}" type="pres">
      <dgm:prSet presAssocID="{C5482839-7969-4ED1-8F19-9F0F93CA8C6D}" presName="rootConnector3" presStyleLbl="asst2" presStyleIdx="1" presStyleCnt="2"/>
      <dgm:spPr/>
    </dgm:pt>
    <dgm:pt modelId="{4A4FBC92-F394-4BC0-87E4-CE2FF9F491DE}" type="pres">
      <dgm:prSet presAssocID="{C5482839-7969-4ED1-8F19-9F0F93CA8C6D}" presName="hierChild6" presStyleCnt="0"/>
      <dgm:spPr/>
    </dgm:pt>
    <dgm:pt modelId="{491215AC-76E3-41FF-B67C-29EE0CE996AB}" type="pres">
      <dgm:prSet presAssocID="{C5482839-7969-4ED1-8F19-9F0F93CA8C6D}" presName="hierChild7" presStyleCnt="0"/>
      <dgm:spPr/>
    </dgm:pt>
    <dgm:pt modelId="{7EBDDB14-1E0F-4392-91C1-6BD92525151E}" type="pres">
      <dgm:prSet presAssocID="{3163E2FF-04DB-43E0-9E7D-7CD37B263B5F}" presName="hierChild3" presStyleCnt="0"/>
      <dgm:spPr/>
    </dgm:pt>
    <dgm:pt modelId="{C20B172A-E62F-4263-9B67-108C90ED65F5}" type="pres">
      <dgm:prSet presAssocID="{C11D6632-920F-4F27-9FD7-18C3A665A616}" presName="Name111" presStyleLbl="parChTrans1D2" presStyleIdx="2" presStyleCnt="3"/>
      <dgm:spPr/>
    </dgm:pt>
    <dgm:pt modelId="{BC4EA54A-6029-436E-9F5E-7283587F5513}" type="pres">
      <dgm:prSet presAssocID="{521FC124-9405-4992-9819-83795F67A3E0}" presName="hierRoot3" presStyleCnt="0">
        <dgm:presLayoutVars>
          <dgm:hierBranch val="init"/>
        </dgm:presLayoutVars>
      </dgm:prSet>
      <dgm:spPr/>
    </dgm:pt>
    <dgm:pt modelId="{6B2901C6-ACF3-4EB5-877C-D150AB422EDD}" type="pres">
      <dgm:prSet presAssocID="{521FC124-9405-4992-9819-83795F67A3E0}" presName="rootComposite3" presStyleCnt="0"/>
      <dgm:spPr/>
    </dgm:pt>
    <dgm:pt modelId="{4D4E1F12-D95A-488A-B904-A82EFB9EF56B}" type="pres">
      <dgm:prSet presAssocID="{521FC124-9405-4992-9819-83795F67A3E0}" presName="rootText3" presStyleLbl="asst1" presStyleIdx="0" presStyleCnt="1">
        <dgm:presLayoutVars>
          <dgm:chPref val="3"/>
        </dgm:presLayoutVars>
      </dgm:prSet>
      <dgm:spPr/>
    </dgm:pt>
    <dgm:pt modelId="{A05A0345-13BD-4C17-B669-5AE4FE57FF81}" type="pres">
      <dgm:prSet presAssocID="{521FC124-9405-4992-9819-83795F67A3E0}" presName="rootConnector3" presStyleLbl="asst1" presStyleIdx="0" presStyleCnt="1"/>
      <dgm:spPr/>
    </dgm:pt>
    <dgm:pt modelId="{B284E957-5F5A-4684-A262-7C2E5829A354}" type="pres">
      <dgm:prSet presAssocID="{521FC124-9405-4992-9819-83795F67A3E0}" presName="hierChild6" presStyleCnt="0"/>
      <dgm:spPr/>
    </dgm:pt>
    <dgm:pt modelId="{01BF2B8E-FD1B-48A1-850F-841AA12DACBE}" type="pres">
      <dgm:prSet presAssocID="{521FC124-9405-4992-9819-83795F67A3E0}" presName="hierChild7" presStyleCnt="0"/>
      <dgm:spPr/>
    </dgm:pt>
  </dgm:ptLst>
  <dgm:cxnLst>
    <dgm:cxn modelId="{7F87AE01-39AF-4713-8477-EEA9189F0DB5}" srcId="{3163E2FF-04DB-43E0-9E7D-7CD37B263B5F}" destId="{894AAB03-9578-455A-910B-A128EA7C7CE0}" srcOrd="1" destOrd="0" parTransId="{12D3DE92-13B5-4DE1-8ADB-2596E6177AE9}" sibTransId="{6636FB41-02B1-4C0E-B1D2-63A41C5AC7D6}"/>
    <dgm:cxn modelId="{C5FDB101-981B-4CF3-98EA-38735D31EF57}" type="presOf" srcId="{A1C45C13-7F89-4382-95BF-CA88F8F0C87E}" destId="{B0C39790-7807-4316-BB9E-D340E151EEE1}" srcOrd="1" destOrd="0" presId="urn:microsoft.com/office/officeart/2005/8/layout/orgChart1"/>
    <dgm:cxn modelId="{45602102-F1E4-47C3-92AD-3BD68D32E310}" type="presOf" srcId="{B561701F-85C6-40AD-95AD-9CA261EC4749}" destId="{9C447BD6-D2D1-4E0C-9B37-970E130B7C8D}" srcOrd="0" destOrd="0" presId="urn:microsoft.com/office/officeart/2005/8/layout/orgChart1"/>
    <dgm:cxn modelId="{4C649403-0202-4FD9-AD77-97D69BEA3E34}" type="presOf" srcId="{B561701F-85C6-40AD-95AD-9CA261EC4749}" destId="{CC37CC00-23BD-4ECC-AEEF-10FB7F298462}" srcOrd="1" destOrd="0" presId="urn:microsoft.com/office/officeart/2005/8/layout/orgChart1"/>
    <dgm:cxn modelId="{B9979105-2C34-4793-A6CA-6894A8D2E265}" type="presOf" srcId="{2ADEDD0E-F9D0-4848-B26E-E62D0F964A65}" destId="{1B513510-F607-455D-B876-CF28C27B4BDE}" srcOrd="1" destOrd="0" presId="urn:microsoft.com/office/officeart/2005/8/layout/orgChart1"/>
    <dgm:cxn modelId="{00AFA305-62FB-4142-AC97-016BCA893ACF}" srcId="{49DB41C4-5F20-4B75-B18D-C25B0DD3B8F2}" destId="{A1C45C13-7F89-4382-95BF-CA88F8F0C87E}" srcOrd="0" destOrd="0" parTransId="{0CBD2608-20D8-405F-B103-7016040EFA43}" sibTransId="{C37BAF58-4C2A-4B43-B069-9B0A81F550DD}"/>
    <dgm:cxn modelId="{8B218F08-5801-4E2B-B836-AAC39F7CECDD}" type="presOf" srcId="{49DB41C4-5F20-4B75-B18D-C25B0DD3B8F2}" destId="{BA627EFF-3C3F-4044-B3B6-4894A83D79E1}" srcOrd="1" destOrd="0" presId="urn:microsoft.com/office/officeart/2005/8/layout/orgChart1"/>
    <dgm:cxn modelId="{77EBF80A-9B6E-4DA1-87B5-4F66A454433E}" type="presOf" srcId="{18C1B7EA-9FFE-4858-AD3C-0FEC9E569A6D}" destId="{3771434B-BDA7-4755-B4EF-3FE88D356CC3}" srcOrd="0" destOrd="0" presId="urn:microsoft.com/office/officeart/2005/8/layout/orgChart1"/>
    <dgm:cxn modelId="{27FAE70C-FCE3-4633-924B-3DB3CCC928C9}" type="presOf" srcId="{E4359107-1F84-420E-8A26-2D594412A127}" destId="{FE6289C9-2A2A-4D57-9DE4-DF29C6622E67}" srcOrd="0" destOrd="0" presId="urn:microsoft.com/office/officeart/2005/8/layout/orgChart1"/>
    <dgm:cxn modelId="{CB322814-1BAA-42CF-8C7E-4500ECC578AD}" type="presOf" srcId="{96CF386C-A2D9-4316-8CBF-32EF7FD923D2}" destId="{BAD658A2-5F06-4B61-B527-A0BE40D7122C}" srcOrd="0" destOrd="0" presId="urn:microsoft.com/office/officeart/2005/8/layout/orgChart1"/>
    <dgm:cxn modelId="{06B60815-56B4-452B-B97E-4F6FE0E0C8CB}" type="presOf" srcId="{C3EB2771-ABA5-44CB-AE7D-E6F77E692303}" destId="{334F8E1B-022D-4109-9D8A-9D1540529B1E}" srcOrd="1" destOrd="0" presId="urn:microsoft.com/office/officeart/2005/8/layout/orgChart1"/>
    <dgm:cxn modelId="{91149517-1EE8-4FE0-8831-F6A455181FBB}" type="presOf" srcId="{8231EE2A-B3B4-43E7-B975-BCF8CBDA58C7}" destId="{B1FB911D-E90C-4DD4-BE80-AA6F21328931}" srcOrd="1" destOrd="0" presId="urn:microsoft.com/office/officeart/2005/8/layout/orgChart1"/>
    <dgm:cxn modelId="{04D33318-59A7-41C7-AD9B-A8B368CC0337}" type="presOf" srcId="{CA58D83F-07E9-49AA-A90B-2EFED1D55E0C}" destId="{898408CE-92C8-4F5C-9275-4BAE9DBAC631}" srcOrd="0" destOrd="0" presId="urn:microsoft.com/office/officeart/2005/8/layout/orgChart1"/>
    <dgm:cxn modelId="{B571B61A-0B39-433D-860F-06A950E14937}" type="presOf" srcId="{0CBD2608-20D8-405F-B103-7016040EFA43}" destId="{87113588-1E4B-46A4-8039-D8CDB9E2AF35}" srcOrd="0" destOrd="0" presId="urn:microsoft.com/office/officeart/2005/8/layout/orgChart1"/>
    <dgm:cxn modelId="{FBD38D1B-CFF2-461B-88DB-89F70F996B5E}" srcId="{DF8A52DD-26CE-49D6-AB0E-B9D6CCDAFCAD}" destId="{14A310BD-E2AF-4C30-AD40-E6B75C05D75B}" srcOrd="2" destOrd="0" parTransId="{0F0CE7AA-CD4C-48DD-89CD-67B89DBBD121}" sibTransId="{0A1C8B31-A1BE-47E7-BD98-A70720BFD056}"/>
    <dgm:cxn modelId="{BF986A1C-D7CB-4629-990F-80F9E630E2EF}" srcId="{49DB41C4-5F20-4B75-B18D-C25B0DD3B8F2}" destId="{ED98C591-CD34-4016-91E1-27A2EB0601D3}" srcOrd="1" destOrd="0" parTransId="{6AEBDA33-DE38-4DCD-A8DA-8857907321D9}" sibTransId="{C85972FC-293C-4CD9-B0B2-8FED68CA10D1}"/>
    <dgm:cxn modelId="{CF05571C-F0F7-4998-8DEF-4EE1D8D29018}" type="presOf" srcId="{DF8A52DD-26CE-49D6-AB0E-B9D6CCDAFCAD}" destId="{629B1478-236B-45F9-ABA8-E64EF26F01BA}" srcOrd="0" destOrd="0" presId="urn:microsoft.com/office/officeart/2005/8/layout/orgChart1"/>
    <dgm:cxn modelId="{FBB57C1E-0070-457A-B0EF-5D1EC8EF7689}" srcId="{0D97EC8C-EF61-4CBC-82F1-65FA912E6153}" destId="{2ADEDD0E-F9D0-4848-B26E-E62D0F964A65}" srcOrd="0" destOrd="0" parTransId="{C9A84B8D-42F0-4A3F-A914-25BB8896B26D}" sibTransId="{A596AF3E-121F-49DA-9AE6-EE6705DFA36C}"/>
    <dgm:cxn modelId="{C6362E22-81E1-4DAC-8E8E-4ED0815D0E10}" type="presOf" srcId="{894AAB03-9578-455A-910B-A128EA7C7CE0}" destId="{33DC09C4-6BB2-42A7-AA96-51DC248DA77D}" srcOrd="0" destOrd="0" presId="urn:microsoft.com/office/officeart/2005/8/layout/orgChart1"/>
    <dgm:cxn modelId="{F10F952B-0AC8-4653-A065-A7C5722C3490}" srcId="{894AAB03-9578-455A-910B-A128EA7C7CE0}" destId="{49DB41C4-5F20-4B75-B18D-C25B0DD3B8F2}" srcOrd="1" destOrd="0" parTransId="{5E66EA47-C171-4C28-BAF5-3E6354AD955F}" sibTransId="{FB8335AD-DFAA-4CC4-A8C9-D7CC1EB30816}"/>
    <dgm:cxn modelId="{3CAE0830-4258-4DEC-92E5-5A548AD8BFD2}" type="presOf" srcId="{11CC0CB0-3543-4C53-846E-90FF3DE78E71}" destId="{2B7B3D00-DB7A-4E86-A5D4-DA79EBA9EA70}" srcOrd="0" destOrd="0" presId="urn:microsoft.com/office/officeart/2005/8/layout/orgChart1"/>
    <dgm:cxn modelId="{D7301634-E95C-48D6-95F9-A15AE34331C6}" type="presOf" srcId="{CC299EB1-6B03-4B18-874F-E191AC34DF1D}" destId="{797E5C63-D507-463C-BEFF-50AEE6B101FD}" srcOrd="1" destOrd="0" presId="urn:microsoft.com/office/officeart/2005/8/layout/orgChart1"/>
    <dgm:cxn modelId="{2F890335-7595-45B1-B3C4-26A5722C2931}" type="presOf" srcId="{A29E516E-1E87-4231-BC4A-DDD1CC39E1F0}" destId="{37AAD0FA-7DB9-4B1D-B260-1CF5D9BDF618}" srcOrd="0" destOrd="0" presId="urn:microsoft.com/office/officeart/2005/8/layout/orgChart1"/>
    <dgm:cxn modelId="{4756FD38-28BD-40E1-A57E-F51C31FBE894}" type="presOf" srcId="{B2E9A889-D365-4FBA-BE68-DE40C56E785F}" destId="{B8FF1869-6364-4878-95E2-DA48CE24C8BD}" srcOrd="0" destOrd="0" presId="urn:microsoft.com/office/officeart/2005/8/layout/orgChart1"/>
    <dgm:cxn modelId="{28193D3A-C805-4C4C-B59E-1231C7FE8D1D}" type="presOf" srcId="{2ADEDD0E-F9D0-4848-B26E-E62D0F964A65}" destId="{3481A534-88EA-44A4-A3E7-F4CFEA41309F}" srcOrd="0" destOrd="0" presId="urn:microsoft.com/office/officeart/2005/8/layout/orgChart1"/>
    <dgm:cxn modelId="{0CCF073E-72F0-400A-B4AA-F9495538A999}" srcId="{DF8A52DD-26CE-49D6-AB0E-B9D6CCDAFCAD}" destId="{11CC0CB0-3543-4C53-846E-90FF3DE78E71}" srcOrd="4" destOrd="0" parTransId="{BEE4E1B6-CD5E-4506-AC5F-0A977990840F}" sibTransId="{82D52CDC-1427-4AA0-A5F0-B216D8274E46}"/>
    <dgm:cxn modelId="{D9A9233E-7852-459B-B842-96D82B61C6AB}" type="presOf" srcId="{BE7017DA-E463-404C-A959-8145378985AB}" destId="{C79C3716-451F-406E-8F12-4FB051927847}" srcOrd="0" destOrd="0" presId="urn:microsoft.com/office/officeart/2005/8/layout/orgChart1"/>
    <dgm:cxn modelId="{11E9623F-DDAB-450D-B4AC-E89893C49012}" type="presOf" srcId="{EBFE108B-D77B-4114-8532-614741562D44}" destId="{226F9F7D-AEB7-4623-8951-7BC9AC04B340}" srcOrd="0" destOrd="0" presId="urn:microsoft.com/office/officeart/2005/8/layout/orgChart1"/>
    <dgm:cxn modelId="{8A83C33F-3F68-4282-ACAB-9527CD49108D}" srcId="{0D97EC8C-EF61-4CBC-82F1-65FA912E6153}" destId="{E841A052-C1D1-4435-8318-DF545FEB08EE}" srcOrd="3" destOrd="0" parTransId="{A420B29E-078D-4793-ABD4-BE2E32056DC0}" sibTransId="{A328B060-1165-439E-8074-0D476A2B5339}"/>
    <dgm:cxn modelId="{EA84B540-B2D4-42AD-A282-33622D0B5248}" type="presOf" srcId="{F71095DE-A8F6-4163-BD77-E567A3718A27}" destId="{637B88E9-FB3B-4D0C-B27E-BBC54803FA53}" srcOrd="1" destOrd="0" presId="urn:microsoft.com/office/officeart/2005/8/layout/orgChart1"/>
    <dgm:cxn modelId="{4BAC6D5C-7B1C-4341-97AF-C986AE69FE24}" srcId="{18C1B7EA-9FFE-4858-AD3C-0FEC9E569A6D}" destId="{525516BA-BAC9-421E-8015-73A0DB3C125D}" srcOrd="0" destOrd="0" parTransId="{7D5AD18F-3FB7-4353-B8DB-228D5AA67530}" sibTransId="{4692D4A2-8F56-47D9-BB30-F4859F426E8E}"/>
    <dgm:cxn modelId="{4BEE2361-45B6-44DE-97D9-D7AC1C18ED5F}" type="presOf" srcId="{14A310BD-E2AF-4C30-AD40-E6B75C05D75B}" destId="{BAE3745E-E7CB-49F2-9819-1E4B53A83D45}" srcOrd="0" destOrd="0" presId="urn:microsoft.com/office/officeart/2005/8/layout/orgChart1"/>
    <dgm:cxn modelId="{D5554462-5CAE-40B0-AE6C-835345CA8DC0}" type="presOf" srcId="{4F84346F-F61C-4C0F-9F45-A06AAFC71957}" destId="{D289C206-7FB8-4C45-8DB4-ABEBF6DE9D1C}" srcOrd="0" destOrd="0" presId="urn:microsoft.com/office/officeart/2005/8/layout/orgChart1"/>
    <dgm:cxn modelId="{40F85B63-F1A6-4896-8317-AF765872602B}" type="presOf" srcId="{2C643535-A449-429E-9C55-6A866B56E532}" destId="{CC35026C-B3AC-4B9D-8E5A-678E76BF7EE9}" srcOrd="0" destOrd="0" presId="urn:microsoft.com/office/officeart/2005/8/layout/orgChart1"/>
    <dgm:cxn modelId="{0F7A8D44-0A27-4CF3-A51C-DC6F08ED0B35}" srcId="{894AAB03-9578-455A-910B-A128EA7C7CE0}" destId="{0D97EC8C-EF61-4CBC-82F1-65FA912E6153}" srcOrd="2" destOrd="0" parTransId="{E4359107-1F84-420E-8A26-2D594412A127}" sibTransId="{E7B1CB8F-9368-42C0-A51C-BC590E4AE9CC}"/>
    <dgm:cxn modelId="{ADEC8645-404B-4D66-BC4E-507D4FDE8DF3}" srcId="{49DB41C4-5F20-4B75-B18D-C25B0DD3B8F2}" destId="{EB63F062-D4F1-4062-8818-D01C35B3AE29}" srcOrd="2" destOrd="0" parTransId="{50F72A06-4634-451E-9E6C-79784C708EB3}" sibTransId="{C02EF13B-090D-41FF-B300-A2FA52BA53AE}"/>
    <dgm:cxn modelId="{32EC6E49-24E8-476A-A4E0-93FC6FE6EF7F}" type="presOf" srcId="{3B6B7DA3-88F2-40DD-B89B-6B9753DADBC0}" destId="{632CB066-31C8-4265-A623-10F8FEAB826E}" srcOrd="1" destOrd="0" presId="urn:microsoft.com/office/officeart/2005/8/layout/orgChart1"/>
    <dgm:cxn modelId="{A873F46C-696A-4BDA-B7DD-6657760DFBC7}" srcId="{DF8A52DD-26CE-49D6-AB0E-B9D6CCDAFCAD}" destId="{18C1B7EA-9FFE-4858-AD3C-0FEC9E569A6D}" srcOrd="1" destOrd="0" parTransId="{EBFE108B-D77B-4114-8532-614741562D44}" sibTransId="{B5BE08FD-985E-4BDD-8454-FBB1601130BE}"/>
    <dgm:cxn modelId="{E9135D6D-39EE-435C-ADC8-AD97FCBE8548}" srcId="{11CC0CB0-3543-4C53-846E-90FF3DE78E71}" destId="{BE7017DA-E463-404C-A959-8145378985AB}" srcOrd="2" destOrd="0" parTransId="{2C643535-A449-429E-9C55-6A866B56E532}" sibTransId="{8405F5A2-95E2-42B3-A901-E25202927D4C}"/>
    <dgm:cxn modelId="{078E874D-F987-4799-B289-DC6F5F3D6A5A}" srcId="{0D97EC8C-EF61-4CBC-82F1-65FA912E6153}" destId="{3B6B7DA3-88F2-40DD-B89B-6B9753DADBC0}" srcOrd="1" destOrd="0" parTransId="{CA58D83F-07E9-49AA-A90B-2EFED1D55E0C}" sibTransId="{2CBFDCC4-EB2A-4D12-8562-7CE85CB38144}"/>
    <dgm:cxn modelId="{8441BD6D-04A8-4029-8919-34F4FE007767}" type="presOf" srcId="{E8F2A65C-2460-41F8-8207-3104B640A585}" destId="{A7E8794D-D612-4E46-A480-C0A08A30BF39}" srcOrd="0" destOrd="0" presId="urn:microsoft.com/office/officeart/2005/8/layout/orgChart1"/>
    <dgm:cxn modelId="{61221B6E-0E04-454A-8E65-10252DF30703}" srcId="{11CC0CB0-3543-4C53-846E-90FF3DE78E71}" destId="{8A08170A-E809-42D6-9CE8-637691772317}" srcOrd="0" destOrd="0" parTransId="{1980DB79-0848-474F-B3C8-09A2F5B84621}" sibTransId="{C8E8F53E-4AEF-4D71-B421-60896528E114}"/>
    <dgm:cxn modelId="{D41C074F-6ED5-440B-AD78-5F2D59570C51}" type="presOf" srcId="{C11D6632-920F-4F27-9FD7-18C3A665A616}" destId="{C20B172A-E62F-4263-9B67-108C90ED65F5}" srcOrd="0" destOrd="0" presId="urn:microsoft.com/office/officeart/2005/8/layout/orgChart1"/>
    <dgm:cxn modelId="{E012CA6F-F0E9-4533-AB41-FF27F4308E81}" type="presOf" srcId="{974432E8-9850-466E-BD58-BD8EA1AF3BE6}" destId="{732211E1-CCAB-4A53-A647-166E74FD8687}" srcOrd="0" destOrd="0" presId="urn:microsoft.com/office/officeart/2005/8/layout/orgChart1"/>
    <dgm:cxn modelId="{883DCA70-437D-4084-89B0-1B3BC8E96843}" type="presOf" srcId="{5E66EA47-C171-4C28-BAF5-3E6354AD955F}" destId="{E2AD5C0A-4775-43BA-9085-4018FA879028}" srcOrd="0" destOrd="0" presId="urn:microsoft.com/office/officeart/2005/8/layout/orgChart1"/>
    <dgm:cxn modelId="{7367D350-277F-4410-8AE7-68F3B1117AFB}" type="presOf" srcId="{BEE4E1B6-CD5E-4506-AC5F-0A977990840F}" destId="{45FFC906-2E8B-46E6-AA00-57336FF670CD}" srcOrd="0" destOrd="0" presId="urn:microsoft.com/office/officeart/2005/8/layout/orgChart1"/>
    <dgm:cxn modelId="{B3E4F050-D7B5-46AA-84CE-9D71919BF49D}" type="presOf" srcId="{3163E2FF-04DB-43E0-9E7D-7CD37B263B5F}" destId="{671690AE-50CD-4C29-8D21-108133CDA523}" srcOrd="1" destOrd="0" presId="urn:microsoft.com/office/officeart/2005/8/layout/orgChart1"/>
    <dgm:cxn modelId="{F80A1D54-CDFE-4821-8C25-C82AC2C1EC51}" type="presOf" srcId="{E841A052-C1D1-4435-8318-DF545FEB08EE}" destId="{D1B1BB14-B096-4A17-8594-97990DB18B63}" srcOrd="1" destOrd="0" presId="urn:microsoft.com/office/officeart/2005/8/layout/orgChart1"/>
    <dgm:cxn modelId="{44662154-C761-4783-A9B4-1A75B7E9DBEC}" type="presOf" srcId="{50F72A06-4634-451E-9E6C-79784C708EB3}" destId="{1A4F78E8-9D5F-4864-B9A8-F604F1F863DC}" srcOrd="0" destOrd="0" presId="urn:microsoft.com/office/officeart/2005/8/layout/orgChart1"/>
    <dgm:cxn modelId="{9E790655-0F32-4BE7-9E23-3660EA76BD5C}" type="presOf" srcId="{14A310BD-E2AF-4C30-AD40-E6B75C05D75B}" destId="{0CBCA865-494C-4A29-9588-AF3D54DE9D39}" srcOrd="1" destOrd="0" presId="urn:microsoft.com/office/officeart/2005/8/layout/orgChart1"/>
    <dgm:cxn modelId="{AA55FA56-2651-4806-87EE-E7564FBB1233}" type="presOf" srcId="{CC299EB1-6B03-4B18-874F-E191AC34DF1D}" destId="{577F122F-2606-44D2-962B-B2EF9543E427}" srcOrd="0" destOrd="0" presId="urn:microsoft.com/office/officeart/2005/8/layout/orgChart1"/>
    <dgm:cxn modelId="{29958078-662C-4B6E-882E-1006F1A207C3}" type="presOf" srcId="{7A29110C-298D-4726-A416-84843E2FCD18}" destId="{E7AE8E69-7FD2-4239-8F5B-C57E9A5EE823}" srcOrd="1" destOrd="0" presId="urn:microsoft.com/office/officeart/2005/8/layout/orgChart1"/>
    <dgm:cxn modelId="{468D6F79-3C82-4EAB-A8E6-10E11E0642BB}" type="presOf" srcId="{17A94BA6-0C73-4799-B481-A71E336982CC}" destId="{2BA8CA00-EAF5-431D-AFA8-4E06DA351142}" srcOrd="0" destOrd="0" presId="urn:microsoft.com/office/officeart/2005/8/layout/orgChart1"/>
    <dgm:cxn modelId="{7BE7D57E-EE53-488B-952A-F68D54426AF8}" type="presOf" srcId="{EB63F062-D4F1-4062-8818-D01C35B3AE29}" destId="{D747700B-7DF4-44C5-8983-AB34B445EB28}" srcOrd="1" destOrd="0" presId="urn:microsoft.com/office/officeart/2005/8/layout/orgChart1"/>
    <dgm:cxn modelId="{4D5B857F-EDB5-4333-9D12-B92F0DACB748}" type="presOf" srcId="{1980DB79-0848-474F-B3C8-09A2F5B84621}" destId="{73AE5919-BB18-43BC-9932-7B546783D598}" srcOrd="0" destOrd="0" presId="urn:microsoft.com/office/officeart/2005/8/layout/orgChart1"/>
    <dgm:cxn modelId="{C036B17F-18C2-4015-AF12-4E956419704C}" type="presOf" srcId="{04403330-7A92-4445-A09C-85776984940B}" destId="{B12294D9-76AF-4C26-AA16-DB069680D7A9}" srcOrd="1" destOrd="0" presId="urn:microsoft.com/office/officeart/2005/8/layout/orgChart1"/>
    <dgm:cxn modelId="{25442B80-C1B4-41EC-B641-BC7300559D12}" type="presOf" srcId="{521FC124-9405-4992-9819-83795F67A3E0}" destId="{A05A0345-13BD-4C17-B669-5AE4FE57FF81}" srcOrd="1" destOrd="0" presId="urn:microsoft.com/office/officeart/2005/8/layout/orgChart1"/>
    <dgm:cxn modelId="{12EFD580-0A60-4012-B93A-2C18973F7FDB}" srcId="{14A310BD-E2AF-4C30-AD40-E6B75C05D75B}" destId="{B561701F-85C6-40AD-95AD-9CA261EC4749}" srcOrd="2" destOrd="0" parTransId="{CA1217BB-0D63-48AA-A6E4-6D2457327970}" sibTransId="{9B1D9D98-4E5F-4E0C-8368-476FE76223BD}"/>
    <dgm:cxn modelId="{5A6CF581-DB37-4CDE-BA32-0F91AE5DB821}" type="presOf" srcId="{49DB41C4-5F20-4B75-B18D-C25B0DD3B8F2}" destId="{A1F8156F-4DE5-49CB-8812-BDF86E5F80AE}" srcOrd="0" destOrd="0" presId="urn:microsoft.com/office/officeart/2005/8/layout/orgChart1"/>
    <dgm:cxn modelId="{DC1AF582-2B3D-4673-AD2D-E43C098C6C14}" type="presOf" srcId="{8A08170A-E809-42D6-9CE8-637691772317}" destId="{FA4D0FB3-9903-45AB-8E2D-14CFD284E1EA}" srcOrd="0" destOrd="0" presId="urn:microsoft.com/office/officeart/2005/8/layout/orgChart1"/>
    <dgm:cxn modelId="{78DF6884-0E92-4AA3-A611-20EB37F15B8B}" srcId="{0D97EC8C-EF61-4CBC-82F1-65FA912E6153}" destId="{7A29110C-298D-4726-A416-84843E2FCD18}" srcOrd="2" destOrd="0" parTransId="{38B4CAD9-BA7A-4B37-A5C6-14D0F9DDC2F7}" sibTransId="{73DC0D43-8233-4FB4-9E8D-57951152812F}"/>
    <dgm:cxn modelId="{C4C9278C-CBCF-40D6-AF8E-496DD168CA9D}" type="presOf" srcId="{0F0CE7AA-CD4C-48DD-89CD-67B89DBBD121}" destId="{A2AFC920-33A0-4B3C-80F6-AEE0EDCAE2AB}" srcOrd="0" destOrd="0" presId="urn:microsoft.com/office/officeart/2005/8/layout/orgChart1"/>
    <dgm:cxn modelId="{D8425F8C-AE3E-418D-90C5-278F971C03E3}" type="presOf" srcId="{6DF44512-990C-47EB-ADC5-D0E8006FF99D}" destId="{012E1211-0CBB-4581-A3B2-9B7E9541221A}" srcOrd="0" destOrd="0" presId="urn:microsoft.com/office/officeart/2005/8/layout/orgChart1"/>
    <dgm:cxn modelId="{32811B8D-952E-4776-ABB4-82BAEE2A915F}" type="presOf" srcId="{C9A84B8D-42F0-4A3F-A914-25BB8896B26D}" destId="{519A81D5-1AB2-4FFE-A98C-4598C1F21CBE}" srcOrd="0" destOrd="0" presId="urn:microsoft.com/office/officeart/2005/8/layout/orgChart1"/>
    <dgm:cxn modelId="{4E9E2F8D-7B30-4257-8869-3AC7137F4C09}" type="presOf" srcId="{A420B29E-078D-4793-ABD4-BE2E32056DC0}" destId="{91849650-CD30-4888-9DAD-42117ACFB577}" srcOrd="0" destOrd="0" presId="urn:microsoft.com/office/officeart/2005/8/layout/orgChart1"/>
    <dgm:cxn modelId="{C2E17394-A6BE-47DD-A19D-5ED8A482D96A}" type="presOf" srcId="{04403330-7A92-4445-A09C-85776984940B}" destId="{2BAC12EF-08A3-4556-A29B-E25324C089BE}" srcOrd="0" destOrd="0" presId="urn:microsoft.com/office/officeart/2005/8/layout/orgChart1"/>
    <dgm:cxn modelId="{1A0C1A95-EB23-4519-9AA1-064BF221A4B7}" type="presOf" srcId="{A1C45C13-7F89-4382-95BF-CA88F8F0C87E}" destId="{70EF2E8C-64CF-468F-B025-4E392A159C0E}" srcOrd="0" destOrd="0" presId="urn:microsoft.com/office/officeart/2005/8/layout/orgChart1"/>
    <dgm:cxn modelId="{5BA03696-7A75-48E7-BF88-8400DF52B258}" type="presOf" srcId="{13B926D5-2D20-4524-B647-5A6D9CAC4A1C}" destId="{089AC96B-D47D-4224-95AC-510C60DCCDA1}" srcOrd="0" destOrd="0" presId="urn:microsoft.com/office/officeart/2005/8/layout/orgChart1"/>
    <dgm:cxn modelId="{22BE4696-17CB-4F01-B1AD-F158DE73BB6E}" srcId="{14A310BD-E2AF-4C30-AD40-E6B75C05D75B}" destId="{C3EB2771-ABA5-44CB-AE7D-E6F77E692303}" srcOrd="3" destOrd="0" parTransId="{A29E516E-1E87-4231-BC4A-DDD1CC39E1F0}" sibTransId="{64FD5AC1-C914-408F-A13F-DBFD0D757B50}"/>
    <dgm:cxn modelId="{6308D796-A346-456C-957D-48F18ED3F9DA}" type="presOf" srcId="{DF8A52DD-26CE-49D6-AB0E-B9D6CCDAFCAD}" destId="{58EA0C6C-5E6E-48D1-BED7-49389391C3BB}" srcOrd="1" destOrd="0" presId="urn:microsoft.com/office/officeart/2005/8/layout/orgChart1"/>
    <dgm:cxn modelId="{700A599B-9437-4F77-BAE0-BF71A4368653}" type="presOf" srcId="{C5482839-7969-4ED1-8F19-9F0F93CA8C6D}" destId="{FA5FCE5D-FA93-47FD-8082-61EC8AA8ED49}" srcOrd="1" destOrd="0" presId="urn:microsoft.com/office/officeart/2005/8/layout/orgChart1"/>
    <dgm:cxn modelId="{2597529D-664F-4CB0-85FD-59294EFC15BF}" type="presOf" srcId="{6DF44512-990C-47EB-ADC5-D0E8006FF99D}" destId="{39CF68FC-60FE-44C9-9C61-CA3A2F30CC26}" srcOrd="1" destOrd="0" presId="urn:microsoft.com/office/officeart/2005/8/layout/orgChart1"/>
    <dgm:cxn modelId="{5C845E9E-4A0F-42BB-979A-C2EBBF4B2358}" type="presOf" srcId="{CA1217BB-0D63-48AA-A6E4-6D2457327970}" destId="{314572A1-5678-419C-8856-710B34A61ACA}" srcOrd="0" destOrd="0" presId="urn:microsoft.com/office/officeart/2005/8/layout/orgChart1"/>
    <dgm:cxn modelId="{EF88F29F-666D-4D45-873C-9F1B04E56EE3}" type="presOf" srcId="{11CC0CB0-3543-4C53-846E-90FF3DE78E71}" destId="{EC39B504-0304-4967-9B0E-8B6B88C17F4E}" srcOrd="1" destOrd="0" presId="urn:microsoft.com/office/officeart/2005/8/layout/orgChart1"/>
    <dgm:cxn modelId="{F252F2A3-6093-4F33-97FD-18AB5E759EBE}" type="presOf" srcId="{8A08170A-E809-42D6-9CE8-637691772317}" destId="{4BB4800A-D04E-4770-AF4D-9E55150575E4}" srcOrd="1" destOrd="0" presId="urn:microsoft.com/office/officeart/2005/8/layout/orgChart1"/>
    <dgm:cxn modelId="{D47904AA-D1D9-4C86-B1E8-2E072E4B18F0}" type="presOf" srcId="{8231EE2A-B3B4-43E7-B975-BCF8CBDA58C7}" destId="{06360430-2B64-46C9-B43F-2BB076DDF2C0}" srcOrd="0" destOrd="0" presId="urn:microsoft.com/office/officeart/2005/8/layout/orgChart1"/>
    <dgm:cxn modelId="{17F13AAC-2466-4606-B8F6-9EDD252BD65D}" type="presOf" srcId="{F71095DE-A8F6-4163-BD77-E567A3718A27}" destId="{1BCAC35F-1ED2-413C-98EC-87E9E0C3A347}" srcOrd="0" destOrd="0" presId="urn:microsoft.com/office/officeart/2005/8/layout/orgChart1"/>
    <dgm:cxn modelId="{0FB777AC-0603-43AD-9440-9DB42FACE302}" srcId="{894AAB03-9578-455A-910B-A128EA7C7CE0}" destId="{F6D8B79B-A28B-4014-8397-F9301A6EC5CD}" srcOrd="0" destOrd="0" parTransId="{B2E9A889-D365-4FBA-BE68-DE40C56E785F}" sibTransId="{D8D9D3FA-48C5-4345-A24E-D110FAC1C78F}"/>
    <dgm:cxn modelId="{004EE8AC-AD95-4F24-BF75-F4B7100410D9}" type="presOf" srcId="{BE7017DA-E463-404C-A959-8145378985AB}" destId="{C9ADDD7D-E627-4CF8-9E4B-C53BD3A6FCBA}" srcOrd="1" destOrd="0" presId="urn:microsoft.com/office/officeart/2005/8/layout/orgChart1"/>
    <dgm:cxn modelId="{4BC258B0-6EA1-4C57-AF1C-092FF5182163}" srcId="{14A310BD-E2AF-4C30-AD40-E6B75C05D75B}" destId="{E8F2A65C-2460-41F8-8207-3104B640A585}" srcOrd="1" destOrd="0" parTransId="{EE78F235-6C51-4493-8D97-E358FA7113B3}" sibTransId="{2566F5C6-2BF5-48E2-9804-1DC125D20B5E}"/>
    <dgm:cxn modelId="{A935BDB3-CDA9-4AEE-83DD-9E36BB3484AD}" type="presOf" srcId="{478523B7-197F-4D33-A710-8E546E3CB514}" destId="{EF090028-F4C6-4EE6-A066-B9EFB8B80F46}" srcOrd="0" destOrd="0" presId="urn:microsoft.com/office/officeart/2005/8/layout/orgChart1"/>
    <dgm:cxn modelId="{CCFD4BB5-C3DD-408A-92A5-BE53F248634A}" type="presOf" srcId="{17A94BA6-0C73-4799-B481-A71E336982CC}" destId="{A886435E-53D5-4FD4-9599-5A1C4673806D}" srcOrd="1" destOrd="0" presId="urn:microsoft.com/office/officeart/2005/8/layout/orgChart1"/>
    <dgm:cxn modelId="{A0167BB5-900E-456D-A617-77A5CE1C21A0}" type="presOf" srcId="{E8F2A65C-2460-41F8-8207-3104B640A585}" destId="{EA7B744E-7D57-426C-A40C-AFB742D11DD6}" srcOrd="1" destOrd="0" presId="urn:microsoft.com/office/officeart/2005/8/layout/orgChart1"/>
    <dgm:cxn modelId="{0FE554B6-A48B-4563-847A-04BCA11031FC}" type="presOf" srcId="{12D3DE92-13B5-4DE1-8ADB-2596E6177AE9}" destId="{A712DC89-F0F7-4BB5-91D8-C57625B60CFE}" srcOrd="0" destOrd="0" presId="urn:microsoft.com/office/officeart/2005/8/layout/orgChart1"/>
    <dgm:cxn modelId="{BCE5B0B7-29FD-4176-9937-36C051960A67}" type="presOf" srcId="{ED98C591-CD34-4016-91E1-27A2EB0601D3}" destId="{D88AD2EC-5D9D-4CAB-B47D-AFFE416B3578}" srcOrd="1" destOrd="0" presId="urn:microsoft.com/office/officeart/2005/8/layout/orgChart1"/>
    <dgm:cxn modelId="{906195B9-794B-4093-96EA-A01F2C8CFD13}" type="presOf" srcId="{EB63F062-D4F1-4062-8818-D01C35B3AE29}" destId="{C8D256B4-6726-4F09-B5B4-179F4618942A}" srcOrd="0" destOrd="0" presId="urn:microsoft.com/office/officeart/2005/8/layout/orgChart1"/>
    <dgm:cxn modelId="{E151A0BB-43A2-48C4-86B0-D8189B0517C5}" type="presOf" srcId="{525516BA-BAC9-421E-8015-73A0DB3C125D}" destId="{5AED7112-391F-415E-A380-3D2ABDA74D9B}" srcOrd="0" destOrd="0" presId="urn:microsoft.com/office/officeart/2005/8/layout/orgChart1"/>
    <dgm:cxn modelId="{13A2B2BB-9833-45D1-A303-812B523878F6}" type="presOf" srcId="{F6D8B79B-A28B-4014-8397-F9301A6EC5CD}" destId="{DCF052FB-9D28-43B6-B0B4-ECE10E0BF33E}" srcOrd="1" destOrd="0" presId="urn:microsoft.com/office/officeart/2005/8/layout/orgChart1"/>
    <dgm:cxn modelId="{D27BE5BD-B1AA-4F3E-902A-3DAE14876EE6}" srcId="{DF8A52DD-26CE-49D6-AB0E-B9D6CCDAFCAD}" destId="{C5482839-7969-4ED1-8F19-9F0F93CA8C6D}" srcOrd="0" destOrd="0" parTransId="{817121F8-D044-4BAF-8E98-C10AF285FDCD}" sibTransId="{BA159722-EF7E-409E-ABF8-D36B8CC90888}"/>
    <dgm:cxn modelId="{CF1F71BE-E599-4666-9417-0F8B3C9072CC}" srcId="{11CC0CB0-3543-4C53-846E-90FF3DE78E71}" destId="{13B926D5-2D20-4524-B647-5A6D9CAC4A1C}" srcOrd="1" destOrd="0" parTransId="{08B317E2-92F9-46FE-92A8-AB1C5B0899F7}" sibTransId="{FAA3BA2B-1328-4412-9197-2CDECC9C1168}"/>
    <dgm:cxn modelId="{F3CD0EBF-0E00-4CED-8A48-FF4802842771}" srcId="{18C1B7EA-9FFE-4858-AD3C-0FEC9E569A6D}" destId="{F71095DE-A8F6-4163-BD77-E567A3718A27}" srcOrd="1" destOrd="0" parTransId="{5A3C24A4-5A46-48A2-B6EC-CDE49870A9A9}" sibTransId="{21F46270-B5C0-415E-82CD-307AF296219C}"/>
    <dgm:cxn modelId="{ED67FCBF-C8B4-4AF1-A7F1-84D0A7E6DC4B}" type="presOf" srcId="{3B6B7DA3-88F2-40DD-B89B-6B9753DADBC0}" destId="{081DD261-472D-4B1B-9B91-EEDE6C714CF0}" srcOrd="0" destOrd="0" presId="urn:microsoft.com/office/officeart/2005/8/layout/orgChart1"/>
    <dgm:cxn modelId="{D07BB2C0-4D9E-4608-87F4-6AF29F8482CD}" type="presOf" srcId="{08B317E2-92F9-46FE-92A8-AB1C5B0899F7}" destId="{AB8C5618-3919-40D4-88E8-46FF90C3310D}" srcOrd="0" destOrd="0" presId="urn:microsoft.com/office/officeart/2005/8/layout/orgChart1"/>
    <dgm:cxn modelId="{89012EC1-0D6A-4961-8632-7699AC1F7378}" srcId="{18C1B7EA-9FFE-4858-AD3C-0FEC9E569A6D}" destId="{CC299EB1-6B03-4B18-874F-E191AC34DF1D}" srcOrd="3" destOrd="0" parTransId="{974432E8-9850-466E-BD58-BD8EA1AF3BE6}" sibTransId="{13B81D3E-120F-46D8-AF5B-D989C0CC543C}"/>
    <dgm:cxn modelId="{D76D51C1-EC3E-4B5E-A326-55F9DE7EC54B}" type="presOf" srcId="{7A29110C-298D-4726-A416-84843E2FCD18}" destId="{A8F9B0CF-F99B-4B02-958E-6B43F870CB6F}" srcOrd="0" destOrd="0" presId="urn:microsoft.com/office/officeart/2005/8/layout/orgChart1"/>
    <dgm:cxn modelId="{B8C557C1-E281-456A-BF8B-EB68BD979442}" type="presOf" srcId="{C3EB2771-ABA5-44CB-AE7D-E6F77E692303}" destId="{FA7817CC-AC3A-4620-AA35-CB13B72A2E63}" srcOrd="0" destOrd="0" presId="urn:microsoft.com/office/officeart/2005/8/layout/orgChart1"/>
    <dgm:cxn modelId="{1834C5C2-8A7D-459A-B843-77F770331F45}" type="presOf" srcId="{0D97EC8C-EF61-4CBC-82F1-65FA912E6153}" destId="{CAF91E2F-E943-4D73-BAF4-FD57CDD26C4B}" srcOrd="1" destOrd="0" presId="urn:microsoft.com/office/officeart/2005/8/layout/orgChart1"/>
    <dgm:cxn modelId="{2BD43EC4-D050-497F-B3CF-D13F35526660}" srcId="{49DB41C4-5F20-4B75-B18D-C25B0DD3B8F2}" destId="{6DF44512-990C-47EB-ADC5-D0E8006FF99D}" srcOrd="3" destOrd="0" parTransId="{478523B7-197F-4D33-A710-8E546E3CB514}" sibTransId="{F4F8D328-659D-4114-AA3F-D88DC9DD55CD}"/>
    <dgm:cxn modelId="{AAF6C7C4-24AB-4CEC-AB73-D51987A71632}" srcId="{14A310BD-E2AF-4C30-AD40-E6B75C05D75B}" destId="{17A94BA6-0C73-4799-B481-A71E336982CC}" srcOrd="0" destOrd="0" parTransId="{2AFADAF9-5A25-4EB0-BDB6-63C07A92BA64}" sibTransId="{E4A3DFD6-1F4D-412A-AAFC-66F3B56C2A0D}"/>
    <dgm:cxn modelId="{DC25C8C5-D5BD-4EE4-86E6-25125164986E}" type="presOf" srcId="{525516BA-BAC9-421E-8015-73A0DB3C125D}" destId="{7D5F450F-BADB-4B2E-BAA9-40637106235C}" srcOrd="1" destOrd="0" presId="urn:microsoft.com/office/officeart/2005/8/layout/orgChart1"/>
    <dgm:cxn modelId="{4B71D4C7-C405-4B2D-A702-2A2C71B7265D}" type="presOf" srcId="{38B4CAD9-BA7A-4B37-A5C6-14D0F9DDC2F7}" destId="{B3BC06EB-0D28-4AFB-A3FB-6039FBC31828}" srcOrd="0" destOrd="0" presId="urn:microsoft.com/office/officeart/2005/8/layout/orgChart1"/>
    <dgm:cxn modelId="{35396CCA-1298-4A14-8106-BEFA4655F71F}" type="presOf" srcId="{7069DDEB-8845-45EC-AB9F-2B4CE8DD8837}" destId="{D5220C05-1B54-48FF-9C51-309E8D918438}" srcOrd="0" destOrd="0" presId="urn:microsoft.com/office/officeart/2005/8/layout/orgChart1"/>
    <dgm:cxn modelId="{C80C20CC-0F3D-4E1A-99FC-96A98143E001}" type="presOf" srcId="{F6D8B79B-A28B-4014-8397-F9301A6EC5CD}" destId="{F8F133ED-57E2-496F-BB91-1F46EEE991A3}" srcOrd="0" destOrd="0" presId="urn:microsoft.com/office/officeart/2005/8/layout/orgChart1"/>
    <dgm:cxn modelId="{FF75A9D2-8272-4773-9EFB-C5B3CDB204A3}" type="presOf" srcId="{0D97EC8C-EF61-4CBC-82F1-65FA912E6153}" destId="{28C0A1F3-0EF8-4B69-AB49-F3B2B84BC727}" srcOrd="0" destOrd="0" presId="urn:microsoft.com/office/officeart/2005/8/layout/orgChart1"/>
    <dgm:cxn modelId="{B8FA62D7-B14F-41B7-AAA5-B0E056FFEA83}" type="presOf" srcId="{7D5AD18F-3FB7-4353-B8DB-228D5AA67530}" destId="{327B13D5-6298-4B42-B03B-B4D8893AB08E}" srcOrd="0" destOrd="0" presId="urn:microsoft.com/office/officeart/2005/8/layout/orgChart1"/>
    <dgm:cxn modelId="{C481C9D8-8842-4E22-8C5B-A37138907E6E}" type="presOf" srcId="{5A3C24A4-5A46-48A2-B6EC-CDE49870A9A9}" destId="{36D17B10-302B-41F5-9677-1F60709DFD64}" srcOrd="0" destOrd="0" presId="urn:microsoft.com/office/officeart/2005/8/layout/orgChart1"/>
    <dgm:cxn modelId="{C09510E3-06B2-46F7-B018-8C5B6D8884A5}" type="presOf" srcId="{C5482839-7969-4ED1-8F19-9F0F93CA8C6D}" destId="{74137D0C-03E6-4800-AE54-FC26B78A5C95}" srcOrd="0" destOrd="0" presId="urn:microsoft.com/office/officeart/2005/8/layout/orgChart1"/>
    <dgm:cxn modelId="{749919E3-4A39-4CB1-B747-13FDD671CC39}" type="presOf" srcId="{ED98C591-CD34-4016-91E1-27A2EB0601D3}" destId="{3CC85909-393C-492E-B4D9-86D9060A0BA1}" srcOrd="0" destOrd="0" presId="urn:microsoft.com/office/officeart/2005/8/layout/orgChart1"/>
    <dgm:cxn modelId="{7D9B23E3-77E2-4E87-8045-2BE205BA7DFD}" type="presOf" srcId="{2AFADAF9-5A25-4EB0-BDB6-63C07A92BA64}" destId="{4DEEAC38-09C5-4747-A9B9-A74D3E8E31D2}" srcOrd="0" destOrd="0" presId="urn:microsoft.com/office/officeart/2005/8/layout/orgChart1"/>
    <dgm:cxn modelId="{BF0437E3-7EE7-496F-B3F5-93CFF7750E95}" type="presOf" srcId="{EE78F235-6C51-4493-8D97-E358FA7113B3}" destId="{AACD6EE3-7CEC-4D36-9458-873FA773A302}" srcOrd="0" destOrd="0" presId="urn:microsoft.com/office/officeart/2005/8/layout/orgChart1"/>
    <dgm:cxn modelId="{BB6965E6-677D-4BCC-8E14-A688EA5087A0}" type="presOf" srcId="{E841A052-C1D1-4435-8318-DF545FEB08EE}" destId="{567D4B77-CA0C-4CC0-9B26-B78C03C82EFE}" srcOrd="0" destOrd="0" presId="urn:microsoft.com/office/officeart/2005/8/layout/orgChart1"/>
    <dgm:cxn modelId="{2CB20CE7-86B1-4005-9653-AD8849E4C91B}" srcId="{91E83061-7D33-41DB-B1B2-CD6399F72E6B}" destId="{3163E2FF-04DB-43E0-9E7D-7CD37B263B5F}" srcOrd="0" destOrd="0" parTransId="{3DAB4F33-E696-4EC1-AC35-8D206325A353}" sibTransId="{2087768C-1BA0-4494-A04A-063BD1C1681F}"/>
    <dgm:cxn modelId="{561673E8-3FA4-4B3B-AA89-49C142C68D4B}" srcId="{3163E2FF-04DB-43E0-9E7D-7CD37B263B5F}" destId="{DF8A52DD-26CE-49D6-AB0E-B9D6CCDAFCAD}" srcOrd="2" destOrd="0" parTransId="{4F84346F-F61C-4C0F-9F45-A06AAFC71957}" sibTransId="{9D75ECFE-93F9-49F3-93B2-F9E49A9674C1}"/>
    <dgm:cxn modelId="{2EF901E9-100D-4BBF-AD7E-1A775B64D49C}" type="presOf" srcId="{6AEBDA33-DE38-4DCD-A8DA-8857907321D9}" destId="{36F0DF0A-FC9D-4250-88EB-6AEB513A0FF6}" srcOrd="0" destOrd="0" presId="urn:microsoft.com/office/officeart/2005/8/layout/orgChart1"/>
    <dgm:cxn modelId="{000441E9-2AB2-4F44-8361-8D4F6F9C2AC3}" type="presOf" srcId="{3163E2FF-04DB-43E0-9E7D-7CD37B263B5F}" destId="{2613BD2C-09C0-4134-A14A-0D9782685F62}" srcOrd="0" destOrd="0" presId="urn:microsoft.com/office/officeart/2005/8/layout/orgChart1"/>
    <dgm:cxn modelId="{531E7CED-A0F1-4FD7-B440-E6B9F72F2719}" type="presOf" srcId="{13B926D5-2D20-4524-B647-5A6D9CAC4A1C}" destId="{62AADA33-CD06-4106-BEF1-9BB55A4BE3B0}" srcOrd="1" destOrd="0" presId="urn:microsoft.com/office/officeart/2005/8/layout/orgChart1"/>
    <dgm:cxn modelId="{F44A2FEE-5C84-440B-90F7-1693E935FF4D}" type="presOf" srcId="{521FC124-9405-4992-9819-83795F67A3E0}" destId="{4D4E1F12-D95A-488A-B904-A82EFB9EF56B}" srcOrd="0" destOrd="0" presId="urn:microsoft.com/office/officeart/2005/8/layout/orgChart1"/>
    <dgm:cxn modelId="{80C9B3EE-32E2-4A2A-8A82-8BD688B9A4DA}" srcId="{18C1B7EA-9FFE-4858-AD3C-0FEC9E569A6D}" destId="{8231EE2A-B3B4-43E7-B975-BCF8CBDA58C7}" srcOrd="2" destOrd="0" parTransId="{96CF386C-A2D9-4316-8CBF-32EF7FD923D2}" sibTransId="{831B9C15-DFC5-410A-ABCA-EE0F0E6B70CD}"/>
    <dgm:cxn modelId="{672C39F2-0025-48C1-B4B6-4F5CFDCA4D5A}" srcId="{DF8A52DD-26CE-49D6-AB0E-B9D6CCDAFCAD}" destId="{04403330-7A92-4445-A09C-85776984940B}" srcOrd="3" destOrd="0" parTransId="{7069DDEB-8845-45EC-AB9F-2B4CE8DD8837}" sibTransId="{A0C075D1-C19B-4DC3-A2F3-5564077B8B28}"/>
    <dgm:cxn modelId="{66C7E2F3-003A-44F4-934F-95873EACF25B}" type="presOf" srcId="{18C1B7EA-9FFE-4858-AD3C-0FEC9E569A6D}" destId="{C58B00C9-C3BA-4975-ABA9-776C3276C8BC}" srcOrd="1" destOrd="0" presId="urn:microsoft.com/office/officeart/2005/8/layout/orgChart1"/>
    <dgm:cxn modelId="{07D080F4-26BE-4E44-87D6-F61EC7D6FA43}" type="presOf" srcId="{91E83061-7D33-41DB-B1B2-CD6399F72E6B}" destId="{5EA48277-41C0-4711-ABA0-FC836289DA46}" srcOrd="0" destOrd="0" presId="urn:microsoft.com/office/officeart/2005/8/layout/orgChart1"/>
    <dgm:cxn modelId="{803AACF7-B827-482C-8BBD-A3D8C20C393F}" type="presOf" srcId="{817121F8-D044-4BAF-8E98-C10AF285FDCD}" destId="{7465257C-973E-46F8-B12E-121772855519}" srcOrd="0" destOrd="0" presId="urn:microsoft.com/office/officeart/2005/8/layout/orgChart1"/>
    <dgm:cxn modelId="{E776BCF9-FDFE-46A2-B5EB-D63E54ABE0FD}" srcId="{3163E2FF-04DB-43E0-9E7D-7CD37B263B5F}" destId="{521FC124-9405-4992-9819-83795F67A3E0}" srcOrd="0" destOrd="0" parTransId="{C11D6632-920F-4F27-9FD7-18C3A665A616}" sibTransId="{10CF5E38-9887-4452-9E9B-BCA563FA2740}"/>
    <dgm:cxn modelId="{2BFE2CFA-CCA8-4FF1-9E90-32C8F73DDE59}" type="presOf" srcId="{894AAB03-9578-455A-910B-A128EA7C7CE0}" destId="{80A15E76-5750-49F3-9845-301D6FE15B0B}" srcOrd="1" destOrd="0" presId="urn:microsoft.com/office/officeart/2005/8/layout/orgChart1"/>
    <dgm:cxn modelId="{2D90DFE0-A0EC-4FC9-8628-6D386DB7D7B6}" type="presParOf" srcId="{5EA48277-41C0-4711-ABA0-FC836289DA46}" destId="{4B88C71E-D731-4976-A531-659B461E81C7}" srcOrd="0" destOrd="0" presId="urn:microsoft.com/office/officeart/2005/8/layout/orgChart1"/>
    <dgm:cxn modelId="{1539CDFD-198F-42BB-88EC-DAE14B883788}" type="presParOf" srcId="{4B88C71E-D731-4976-A531-659B461E81C7}" destId="{1542598C-B0CD-4801-A580-38A4F4CF4504}" srcOrd="0" destOrd="0" presId="urn:microsoft.com/office/officeart/2005/8/layout/orgChart1"/>
    <dgm:cxn modelId="{FD166073-162B-4F06-9583-8953ED7B9FDA}" type="presParOf" srcId="{1542598C-B0CD-4801-A580-38A4F4CF4504}" destId="{2613BD2C-09C0-4134-A14A-0D9782685F62}" srcOrd="0" destOrd="0" presId="urn:microsoft.com/office/officeart/2005/8/layout/orgChart1"/>
    <dgm:cxn modelId="{50D82DC7-A7AE-4C4C-9C8F-C53A4C42288E}" type="presParOf" srcId="{1542598C-B0CD-4801-A580-38A4F4CF4504}" destId="{671690AE-50CD-4C29-8D21-108133CDA523}" srcOrd="1" destOrd="0" presId="urn:microsoft.com/office/officeart/2005/8/layout/orgChart1"/>
    <dgm:cxn modelId="{75AD34E6-F041-47B9-922A-5AB4B4E95903}" type="presParOf" srcId="{4B88C71E-D731-4976-A531-659B461E81C7}" destId="{B5533A69-0BF6-4DFD-8D13-14035D1BB5DA}" srcOrd="1" destOrd="0" presId="urn:microsoft.com/office/officeart/2005/8/layout/orgChart1"/>
    <dgm:cxn modelId="{AC094199-EFA4-4A8E-8F48-302FAB860A9D}" type="presParOf" srcId="{B5533A69-0BF6-4DFD-8D13-14035D1BB5DA}" destId="{A712DC89-F0F7-4BB5-91D8-C57625B60CFE}" srcOrd="0" destOrd="0" presId="urn:microsoft.com/office/officeart/2005/8/layout/orgChart1"/>
    <dgm:cxn modelId="{A12289E2-3219-4713-BBF9-A5201DD4DAA2}" type="presParOf" srcId="{B5533A69-0BF6-4DFD-8D13-14035D1BB5DA}" destId="{08DE551E-CB31-474C-9259-1EE5668DFFFD}" srcOrd="1" destOrd="0" presId="urn:microsoft.com/office/officeart/2005/8/layout/orgChart1"/>
    <dgm:cxn modelId="{ECDF0153-0E19-4E3A-B975-930375035E63}" type="presParOf" srcId="{08DE551E-CB31-474C-9259-1EE5668DFFFD}" destId="{1A70E731-B4B8-4A01-AD14-053E1B8EF5BD}" srcOrd="0" destOrd="0" presId="urn:microsoft.com/office/officeart/2005/8/layout/orgChart1"/>
    <dgm:cxn modelId="{A17A8269-5CCB-4A21-B5F8-6DC4396EAD5A}" type="presParOf" srcId="{1A70E731-B4B8-4A01-AD14-053E1B8EF5BD}" destId="{33DC09C4-6BB2-42A7-AA96-51DC248DA77D}" srcOrd="0" destOrd="0" presId="urn:microsoft.com/office/officeart/2005/8/layout/orgChart1"/>
    <dgm:cxn modelId="{BC66EF56-B9E3-4A6E-BF5B-E9A54F4A3A25}" type="presParOf" srcId="{1A70E731-B4B8-4A01-AD14-053E1B8EF5BD}" destId="{80A15E76-5750-49F3-9845-301D6FE15B0B}" srcOrd="1" destOrd="0" presId="urn:microsoft.com/office/officeart/2005/8/layout/orgChart1"/>
    <dgm:cxn modelId="{044E3174-3ABC-404F-B04E-569BB9158659}" type="presParOf" srcId="{08DE551E-CB31-474C-9259-1EE5668DFFFD}" destId="{CDAC6BA3-0BAB-4BEE-BBDB-5A03039E723E}" srcOrd="1" destOrd="0" presId="urn:microsoft.com/office/officeart/2005/8/layout/orgChart1"/>
    <dgm:cxn modelId="{139EE1EB-2169-4907-AA78-FCEB0E0C207A}" type="presParOf" srcId="{CDAC6BA3-0BAB-4BEE-BBDB-5A03039E723E}" destId="{E2AD5C0A-4775-43BA-9085-4018FA879028}" srcOrd="0" destOrd="0" presId="urn:microsoft.com/office/officeart/2005/8/layout/orgChart1"/>
    <dgm:cxn modelId="{2F924ACF-84C5-43AB-ADD9-7FB137522E7A}" type="presParOf" srcId="{CDAC6BA3-0BAB-4BEE-BBDB-5A03039E723E}" destId="{3B046CCB-8CB5-40E7-B636-04524D3895E5}" srcOrd="1" destOrd="0" presId="urn:microsoft.com/office/officeart/2005/8/layout/orgChart1"/>
    <dgm:cxn modelId="{1E52C743-1471-421B-9189-D6FD7FB71C52}" type="presParOf" srcId="{3B046CCB-8CB5-40E7-B636-04524D3895E5}" destId="{0DEB6777-3F9B-4EDA-B8B5-063223748878}" srcOrd="0" destOrd="0" presId="urn:microsoft.com/office/officeart/2005/8/layout/orgChart1"/>
    <dgm:cxn modelId="{DC213DCC-F9B3-4906-A5D5-3BA7692AF427}" type="presParOf" srcId="{0DEB6777-3F9B-4EDA-B8B5-063223748878}" destId="{A1F8156F-4DE5-49CB-8812-BDF86E5F80AE}" srcOrd="0" destOrd="0" presId="urn:microsoft.com/office/officeart/2005/8/layout/orgChart1"/>
    <dgm:cxn modelId="{F9A6AD35-2DC7-4A94-9994-436C408877A5}" type="presParOf" srcId="{0DEB6777-3F9B-4EDA-B8B5-063223748878}" destId="{BA627EFF-3C3F-4044-B3B6-4894A83D79E1}" srcOrd="1" destOrd="0" presId="urn:microsoft.com/office/officeart/2005/8/layout/orgChart1"/>
    <dgm:cxn modelId="{5BB223C4-8FD6-4D73-86FD-160BE54370EC}" type="presParOf" srcId="{3B046CCB-8CB5-40E7-B636-04524D3895E5}" destId="{FE4C7AF3-704E-4802-8B0D-4F72ABFE1852}" srcOrd="1" destOrd="0" presId="urn:microsoft.com/office/officeart/2005/8/layout/orgChart1"/>
    <dgm:cxn modelId="{3E3BD70B-7081-4EC6-A44E-D33FEAF172B5}" type="presParOf" srcId="{FE4C7AF3-704E-4802-8B0D-4F72ABFE1852}" destId="{87113588-1E4B-46A4-8039-D8CDB9E2AF35}" srcOrd="0" destOrd="0" presId="urn:microsoft.com/office/officeart/2005/8/layout/orgChart1"/>
    <dgm:cxn modelId="{AD34C0D5-AA80-4087-98BC-2EE9A2F8F517}" type="presParOf" srcId="{FE4C7AF3-704E-4802-8B0D-4F72ABFE1852}" destId="{E5DCA658-1384-4D40-BD5B-12EEC174F555}" srcOrd="1" destOrd="0" presId="urn:microsoft.com/office/officeart/2005/8/layout/orgChart1"/>
    <dgm:cxn modelId="{B93016F3-9A1E-41F1-BED1-CAE0BDFAA8ED}" type="presParOf" srcId="{E5DCA658-1384-4D40-BD5B-12EEC174F555}" destId="{8773CBFF-E233-4C00-B62D-2C160F2B1772}" srcOrd="0" destOrd="0" presId="urn:microsoft.com/office/officeart/2005/8/layout/orgChart1"/>
    <dgm:cxn modelId="{11EFE247-64E2-4065-825B-643595A31664}" type="presParOf" srcId="{8773CBFF-E233-4C00-B62D-2C160F2B1772}" destId="{70EF2E8C-64CF-468F-B025-4E392A159C0E}" srcOrd="0" destOrd="0" presId="urn:microsoft.com/office/officeart/2005/8/layout/orgChart1"/>
    <dgm:cxn modelId="{F9C140F4-3FE6-46A9-9ED9-B57206EB48C9}" type="presParOf" srcId="{8773CBFF-E233-4C00-B62D-2C160F2B1772}" destId="{B0C39790-7807-4316-BB9E-D340E151EEE1}" srcOrd="1" destOrd="0" presId="urn:microsoft.com/office/officeart/2005/8/layout/orgChart1"/>
    <dgm:cxn modelId="{E6B2B797-98FD-4083-902C-8BD902D6558F}" type="presParOf" srcId="{E5DCA658-1384-4D40-BD5B-12EEC174F555}" destId="{2DC30D24-4BEE-4BEF-B09C-B3F5685B3762}" srcOrd="1" destOrd="0" presId="urn:microsoft.com/office/officeart/2005/8/layout/orgChart1"/>
    <dgm:cxn modelId="{63095768-D7BD-4592-AC37-AF0038AF4927}" type="presParOf" srcId="{E5DCA658-1384-4D40-BD5B-12EEC174F555}" destId="{DCE639C3-ABA5-4BF8-A6DF-577180FBBCBC}" srcOrd="2" destOrd="0" presId="urn:microsoft.com/office/officeart/2005/8/layout/orgChart1"/>
    <dgm:cxn modelId="{5211712A-FC1A-4FAF-B257-5F2967208648}" type="presParOf" srcId="{FE4C7AF3-704E-4802-8B0D-4F72ABFE1852}" destId="{36F0DF0A-FC9D-4250-88EB-6AEB513A0FF6}" srcOrd="2" destOrd="0" presId="urn:microsoft.com/office/officeart/2005/8/layout/orgChart1"/>
    <dgm:cxn modelId="{F3C74DB9-C5D8-4C01-A8D2-6C61EA390E25}" type="presParOf" srcId="{FE4C7AF3-704E-4802-8B0D-4F72ABFE1852}" destId="{FD069D52-45FE-4727-A58A-72D5E379E74D}" srcOrd="3" destOrd="0" presId="urn:microsoft.com/office/officeart/2005/8/layout/orgChart1"/>
    <dgm:cxn modelId="{383CD317-FBF6-4858-AC45-E941832995AC}" type="presParOf" srcId="{FD069D52-45FE-4727-A58A-72D5E379E74D}" destId="{4D29C405-25BC-4144-944D-6728CB9A3459}" srcOrd="0" destOrd="0" presId="urn:microsoft.com/office/officeart/2005/8/layout/orgChart1"/>
    <dgm:cxn modelId="{FC77E339-2F62-4DDE-B10C-882C3C300533}" type="presParOf" srcId="{4D29C405-25BC-4144-944D-6728CB9A3459}" destId="{3CC85909-393C-492E-B4D9-86D9060A0BA1}" srcOrd="0" destOrd="0" presId="urn:microsoft.com/office/officeart/2005/8/layout/orgChart1"/>
    <dgm:cxn modelId="{C5893F91-7B0C-4616-871F-52892FC2ECDD}" type="presParOf" srcId="{4D29C405-25BC-4144-944D-6728CB9A3459}" destId="{D88AD2EC-5D9D-4CAB-B47D-AFFE416B3578}" srcOrd="1" destOrd="0" presId="urn:microsoft.com/office/officeart/2005/8/layout/orgChart1"/>
    <dgm:cxn modelId="{93150E43-CCFF-40B9-B0E3-3F807D2B6BCA}" type="presParOf" srcId="{FD069D52-45FE-4727-A58A-72D5E379E74D}" destId="{F4D70064-B1AA-403E-88DE-742F2211E2FD}" srcOrd="1" destOrd="0" presId="urn:microsoft.com/office/officeart/2005/8/layout/orgChart1"/>
    <dgm:cxn modelId="{827346F2-1550-4056-8FF6-F08A9661C5B6}" type="presParOf" srcId="{FD069D52-45FE-4727-A58A-72D5E379E74D}" destId="{C3461003-344B-4292-B6C9-EB15CB2685B7}" srcOrd="2" destOrd="0" presId="urn:microsoft.com/office/officeart/2005/8/layout/orgChart1"/>
    <dgm:cxn modelId="{5A82A8D3-5E3E-4EF5-90FD-00EC3FF29B11}" type="presParOf" srcId="{FE4C7AF3-704E-4802-8B0D-4F72ABFE1852}" destId="{1A4F78E8-9D5F-4864-B9A8-F604F1F863DC}" srcOrd="4" destOrd="0" presId="urn:microsoft.com/office/officeart/2005/8/layout/orgChart1"/>
    <dgm:cxn modelId="{5AB07EA8-2257-470B-A984-09B4A1B9E677}" type="presParOf" srcId="{FE4C7AF3-704E-4802-8B0D-4F72ABFE1852}" destId="{01A7EAFA-7446-436F-A771-06DA00671F71}" srcOrd="5" destOrd="0" presId="urn:microsoft.com/office/officeart/2005/8/layout/orgChart1"/>
    <dgm:cxn modelId="{CF87781C-49BE-454C-8BF2-E8EBEA1219B9}" type="presParOf" srcId="{01A7EAFA-7446-436F-A771-06DA00671F71}" destId="{6A5DA710-7A33-454F-A5D0-22335150767D}" srcOrd="0" destOrd="0" presId="urn:microsoft.com/office/officeart/2005/8/layout/orgChart1"/>
    <dgm:cxn modelId="{3F9EE5E7-D841-4452-B7F1-9F9E0233B4E4}" type="presParOf" srcId="{6A5DA710-7A33-454F-A5D0-22335150767D}" destId="{C8D256B4-6726-4F09-B5B4-179F4618942A}" srcOrd="0" destOrd="0" presId="urn:microsoft.com/office/officeart/2005/8/layout/orgChart1"/>
    <dgm:cxn modelId="{9C5AF56B-6A02-4029-AA4C-C083275C5F34}" type="presParOf" srcId="{6A5DA710-7A33-454F-A5D0-22335150767D}" destId="{D747700B-7DF4-44C5-8983-AB34B445EB28}" srcOrd="1" destOrd="0" presId="urn:microsoft.com/office/officeart/2005/8/layout/orgChart1"/>
    <dgm:cxn modelId="{4FE4691A-17A8-4EFE-AF10-5A7CC4AA735D}" type="presParOf" srcId="{01A7EAFA-7446-436F-A771-06DA00671F71}" destId="{68609563-A56E-4B78-B44D-B708CD397825}" srcOrd="1" destOrd="0" presId="urn:microsoft.com/office/officeart/2005/8/layout/orgChart1"/>
    <dgm:cxn modelId="{291F6CD5-BDA0-4B7F-891A-4EC7B2C3FB90}" type="presParOf" srcId="{01A7EAFA-7446-436F-A771-06DA00671F71}" destId="{2B8ED0B8-86E4-4E06-9179-9C2A674077BF}" srcOrd="2" destOrd="0" presId="urn:microsoft.com/office/officeart/2005/8/layout/orgChart1"/>
    <dgm:cxn modelId="{3230E67F-A9B1-414A-9D95-F935DA2E62D5}" type="presParOf" srcId="{FE4C7AF3-704E-4802-8B0D-4F72ABFE1852}" destId="{EF090028-F4C6-4EE6-A066-B9EFB8B80F46}" srcOrd="6" destOrd="0" presId="urn:microsoft.com/office/officeart/2005/8/layout/orgChart1"/>
    <dgm:cxn modelId="{DE14E96E-12E3-448F-B21E-8E4267AC86C3}" type="presParOf" srcId="{FE4C7AF3-704E-4802-8B0D-4F72ABFE1852}" destId="{2D67E2FE-9DCC-42F4-A494-2BE04335F8C2}" srcOrd="7" destOrd="0" presId="urn:microsoft.com/office/officeart/2005/8/layout/orgChart1"/>
    <dgm:cxn modelId="{5ACCB69D-4553-4F43-B248-91A7C0D4EE75}" type="presParOf" srcId="{2D67E2FE-9DCC-42F4-A494-2BE04335F8C2}" destId="{927B97CF-08F3-4082-91BA-6EA0AED220C8}" srcOrd="0" destOrd="0" presId="urn:microsoft.com/office/officeart/2005/8/layout/orgChart1"/>
    <dgm:cxn modelId="{6FBB90C2-9F06-4BAE-AFEB-C6401DE158B5}" type="presParOf" srcId="{927B97CF-08F3-4082-91BA-6EA0AED220C8}" destId="{012E1211-0CBB-4581-A3B2-9B7E9541221A}" srcOrd="0" destOrd="0" presId="urn:microsoft.com/office/officeart/2005/8/layout/orgChart1"/>
    <dgm:cxn modelId="{0B496C99-390B-49FB-A999-EB2E28C97C33}" type="presParOf" srcId="{927B97CF-08F3-4082-91BA-6EA0AED220C8}" destId="{39CF68FC-60FE-44C9-9C61-CA3A2F30CC26}" srcOrd="1" destOrd="0" presId="urn:microsoft.com/office/officeart/2005/8/layout/orgChart1"/>
    <dgm:cxn modelId="{4238CC01-A511-4539-9911-217DB4A83E2E}" type="presParOf" srcId="{2D67E2FE-9DCC-42F4-A494-2BE04335F8C2}" destId="{F3FC7AEA-EF41-4443-AF62-840DE678553F}" srcOrd="1" destOrd="0" presId="urn:microsoft.com/office/officeart/2005/8/layout/orgChart1"/>
    <dgm:cxn modelId="{C866B5E1-CCBF-4980-932D-3249A79BF742}" type="presParOf" srcId="{2D67E2FE-9DCC-42F4-A494-2BE04335F8C2}" destId="{DF7975FF-B792-407F-A750-5FE6CC3D3415}" srcOrd="2" destOrd="0" presId="urn:microsoft.com/office/officeart/2005/8/layout/orgChart1"/>
    <dgm:cxn modelId="{31F73B5C-B683-4318-9BBC-95F034EBE901}" type="presParOf" srcId="{3B046CCB-8CB5-40E7-B636-04524D3895E5}" destId="{A137C71B-155C-449A-BE5B-822DC22C0833}" srcOrd="2" destOrd="0" presId="urn:microsoft.com/office/officeart/2005/8/layout/orgChart1"/>
    <dgm:cxn modelId="{54BB5AD5-0F36-4F66-8D9B-338A6871A606}" type="presParOf" srcId="{CDAC6BA3-0BAB-4BEE-BBDB-5A03039E723E}" destId="{FE6289C9-2A2A-4D57-9DE4-DF29C6622E67}" srcOrd="2" destOrd="0" presId="urn:microsoft.com/office/officeart/2005/8/layout/orgChart1"/>
    <dgm:cxn modelId="{CEA3142D-1474-44EB-9D46-AAAAFC6423CC}" type="presParOf" srcId="{CDAC6BA3-0BAB-4BEE-BBDB-5A03039E723E}" destId="{D287090B-DAB1-4E6B-9FF9-4AB1AF611D64}" srcOrd="3" destOrd="0" presId="urn:microsoft.com/office/officeart/2005/8/layout/orgChart1"/>
    <dgm:cxn modelId="{E7D8CCE9-DBAA-4E39-9072-C46E6F4F8AB5}" type="presParOf" srcId="{D287090B-DAB1-4E6B-9FF9-4AB1AF611D64}" destId="{28AE50E0-85D2-480E-ACDC-3C62CE5C7688}" srcOrd="0" destOrd="0" presId="urn:microsoft.com/office/officeart/2005/8/layout/orgChart1"/>
    <dgm:cxn modelId="{D312353B-F1F0-491A-A336-74F26DE525BA}" type="presParOf" srcId="{28AE50E0-85D2-480E-ACDC-3C62CE5C7688}" destId="{28C0A1F3-0EF8-4B69-AB49-F3B2B84BC727}" srcOrd="0" destOrd="0" presId="urn:microsoft.com/office/officeart/2005/8/layout/orgChart1"/>
    <dgm:cxn modelId="{C2A611AF-595F-4DC0-AF5C-1CFE9C697BBF}" type="presParOf" srcId="{28AE50E0-85D2-480E-ACDC-3C62CE5C7688}" destId="{CAF91E2F-E943-4D73-BAF4-FD57CDD26C4B}" srcOrd="1" destOrd="0" presId="urn:microsoft.com/office/officeart/2005/8/layout/orgChart1"/>
    <dgm:cxn modelId="{607C93E3-CF49-4F35-991A-0D7FE2BCA3BB}" type="presParOf" srcId="{D287090B-DAB1-4E6B-9FF9-4AB1AF611D64}" destId="{8FEDD334-63B5-4B95-AD8D-DB6739B8B27C}" srcOrd="1" destOrd="0" presId="urn:microsoft.com/office/officeart/2005/8/layout/orgChart1"/>
    <dgm:cxn modelId="{AFF9373A-D7A2-4839-9843-A66C532DA539}" type="presParOf" srcId="{8FEDD334-63B5-4B95-AD8D-DB6739B8B27C}" destId="{519A81D5-1AB2-4FFE-A98C-4598C1F21CBE}" srcOrd="0" destOrd="0" presId="urn:microsoft.com/office/officeart/2005/8/layout/orgChart1"/>
    <dgm:cxn modelId="{26A134FE-A4BC-468A-93A6-97549CE3A627}" type="presParOf" srcId="{8FEDD334-63B5-4B95-AD8D-DB6739B8B27C}" destId="{8ACA8DB4-1D96-46E0-A09B-DA151EC57F66}" srcOrd="1" destOrd="0" presId="urn:microsoft.com/office/officeart/2005/8/layout/orgChart1"/>
    <dgm:cxn modelId="{B4402FE5-D550-4101-8EF4-66F2B861EE2B}" type="presParOf" srcId="{8ACA8DB4-1D96-46E0-A09B-DA151EC57F66}" destId="{D384FA1A-BE1F-4538-A9D8-1D96E555259E}" srcOrd="0" destOrd="0" presId="urn:microsoft.com/office/officeart/2005/8/layout/orgChart1"/>
    <dgm:cxn modelId="{C26C4AAC-B5DE-478B-B836-1FB1700998AC}" type="presParOf" srcId="{D384FA1A-BE1F-4538-A9D8-1D96E555259E}" destId="{3481A534-88EA-44A4-A3E7-F4CFEA41309F}" srcOrd="0" destOrd="0" presId="urn:microsoft.com/office/officeart/2005/8/layout/orgChart1"/>
    <dgm:cxn modelId="{2455302B-37F1-4293-8677-90B4AC2C34FD}" type="presParOf" srcId="{D384FA1A-BE1F-4538-A9D8-1D96E555259E}" destId="{1B513510-F607-455D-B876-CF28C27B4BDE}" srcOrd="1" destOrd="0" presId="urn:microsoft.com/office/officeart/2005/8/layout/orgChart1"/>
    <dgm:cxn modelId="{537974D7-4A10-4F81-9776-9734670A61F5}" type="presParOf" srcId="{8ACA8DB4-1D96-46E0-A09B-DA151EC57F66}" destId="{5CBE55EB-138E-4C77-A431-FA14F1A412D7}" srcOrd="1" destOrd="0" presId="urn:microsoft.com/office/officeart/2005/8/layout/orgChart1"/>
    <dgm:cxn modelId="{2C07E715-336B-4B9F-ADBF-5274CF48C8EA}" type="presParOf" srcId="{8ACA8DB4-1D96-46E0-A09B-DA151EC57F66}" destId="{397AF017-AEC5-4744-8F7A-BECA28118BFA}" srcOrd="2" destOrd="0" presId="urn:microsoft.com/office/officeart/2005/8/layout/orgChart1"/>
    <dgm:cxn modelId="{8E5606CD-625B-433D-AE94-8C1A9B09E1FF}" type="presParOf" srcId="{8FEDD334-63B5-4B95-AD8D-DB6739B8B27C}" destId="{898408CE-92C8-4F5C-9275-4BAE9DBAC631}" srcOrd="2" destOrd="0" presId="urn:microsoft.com/office/officeart/2005/8/layout/orgChart1"/>
    <dgm:cxn modelId="{16F6EF3A-248F-41E5-A336-C1CE0E3EF2F5}" type="presParOf" srcId="{8FEDD334-63B5-4B95-AD8D-DB6739B8B27C}" destId="{0C3EE120-3A70-4C0E-8696-9B840E3C50CD}" srcOrd="3" destOrd="0" presId="urn:microsoft.com/office/officeart/2005/8/layout/orgChart1"/>
    <dgm:cxn modelId="{A4107479-1BA2-463E-9D02-2B7F71948D05}" type="presParOf" srcId="{0C3EE120-3A70-4C0E-8696-9B840E3C50CD}" destId="{3020B1DA-A23C-4308-8269-AA6DB5677DE4}" srcOrd="0" destOrd="0" presId="urn:microsoft.com/office/officeart/2005/8/layout/orgChart1"/>
    <dgm:cxn modelId="{2A0F2779-7FB0-4D00-9A27-3D3BE99D75A8}" type="presParOf" srcId="{3020B1DA-A23C-4308-8269-AA6DB5677DE4}" destId="{081DD261-472D-4B1B-9B91-EEDE6C714CF0}" srcOrd="0" destOrd="0" presId="urn:microsoft.com/office/officeart/2005/8/layout/orgChart1"/>
    <dgm:cxn modelId="{AE016FC1-1696-459D-A8CA-4578AE28C52B}" type="presParOf" srcId="{3020B1DA-A23C-4308-8269-AA6DB5677DE4}" destId="{632CB066-31C8-4265-A623-10F8FEAB826E}" srcOrd="1" destOrd="0" presId="urn:microsoft.com/office/officeart/2005/8/layout/orgChart1"/>
    <dgm:cxn modelId="{F37A3665-A244-4A2E-9AC7-28139F412C2D}" type="presParOf" srcId="{0C3EE120-3A70-4C0E-8696-9B840E3C50CD}" destId="{80416508-DA0E-4782-8D80-07724CBE9F22}" srcOrd="1" destOrd="0" presId="urn:microsoft.com/office/officeart/2005/8/layout/orgChart1"/>
    <dgm:cxn modelId="{58EEF542-59A1-4475-8C05-FF8BB310DDCC}" type="presParOf" srcId="{0C3EE120-3A70-4C0E-8696-9B840E3C50CD}" destId="{0D365CD5-3229-485A-ABAF-3BA06BA8DE91}" srcOrd="2" destOrd="0" presId="urn:microsoft.com/office/officeart/2005/8/layout/orgChart1"/>
    <dgm:cxn modelId="{A169774D-9CA8-492F-8E96-C3DDA20354B3}" type="presParOf" srcId="{8FEDD334-63B5-4B95-AD8D-DB6739B8B27C}" destId="{B3BC06EB-0D28-4AFB-A3FB-6039FBC31828}" srcOrd="4" destOrd="0" presId="urn:microsoft.com/office/officeart/2005/8/layout/orgChart1"/>
    <dgm:cxn modelId="{7240359C-D048-4714-A629-7B53AC9C09F9}" type="presParOf" srcId="{8FEDD334-63B5-4B95-AD8D-DB6739B8B27C}" destId="{BF0C84CE-3370-4656-8F5B-4D72139D52B1}" srcOrd="5" destOrd="0" presId="urn:microsoft.com/office/officeart/2005/8/layout/orgChart1"/>
    <dgm:cxn modelId="{7245990C-1F56-4C1D-8B9D-26A3E361FC81}" type="presParOf" srcId="{BF0C84CE-3370-4656-8F5B-4D72139D52B1}" destId="{AF5442C5-2E0F-44FA-84C2-27B39E1A7E53}" srcOrd="0" destOrd="0" presId="urn:microsoft.com/office/officeart/2005/8/layout/orgChart1"/>
    <dgm:cxn modelId="{DFE4E574-4271-4C51-826F-86BF42A651C8}" type="presParOf" srcId="{AF5442C5-2E0F-44FA-84C2-27B39E1A7E53}" destId="{A8F9B0CF-F99B-4B02-958E-6B43F870CB6F}" srcOrd="0" destOrd="0" presId="urn:microsoft.com/office/officeart/2005/8/layout/orgChart1"/>
    <dgm:cxn modelId="{D8C2342C-6F6F-40D6-95F3-7056D1F7F941}" type="presParOf" srcId="{AF5442C5-2E0F-44FA-84C2-27B39E1A7E53}" destId="{E7AE8E69-7FD2-4239-8F5B-C57E9A5EE823}" srcOrd="1" destOrd="0" presId="urn:microsoft.com/office/officeart/2005/8/layout/orgChart1"/>
    <dgm:cxn modelId="{34D1F2BA-5022-4FAC-980C-CEF3BD834076}" type="presParOf" srcId="{BF0C84CE-3370-4656-8F5B-4D72139D52B1}" destId="{A156EB85-1DD3-412F-B2F8-43A380245EB5}" srcOrd="1" destOrd="0" presId="urn:microsoft.com/office/officeart/2005/8/layout/orgChart1"/>
    <dgm:cxn modelId="{8352190E-9E64-4D40-8F82-8BC35C81E52A}" type="presParOf" srcId="{BF0C84CE-3370-4656-8F5B-4D72139D52B1}" destId="{F42256BE-6214-4717-8617-FC1449AD42B8}" srcOrd="2" destOrd="0" presId="urn:microsoft.com/office/officeart/2005/8/layout/orgChart1"/>
    <dgm:cxn modelId="{5246AD02-835D-4CE0-A642-96E8A96D72C8}" type="presParOf" srcId="{8FEDD334-63B5-4B95-AD8D-DB6739B8B27C}" destId="{91849650-CD30-4888-9DAD-42117ACFB577}" srcOrd="6" destOrd="0" presId="urn:microsoft.com/office/officeart/2005/8/layout/orgChart1"/>
    <dgm:cxn modelId="{481087EE-B2F7-4833-84A9-B8CB2811A135}" type="presParOf" srcId="{8FEDD334-63B5-4B95-AD8D-DB6739B8B27C}" destId="{4139D3A7-FDAC-4EF8-B2D0-7AA2B9B5426A}" srcOrd="7" destOrd="0" presId="urn:microsoft.com/office/officeart/2005/8/layout/orgChart1"/>
    <dgm:cxn modelId="{99295564-1842-4314-96AA-77034DA6BD89}" type="presParOf" srcId="{4139D3A7-FDAC-4EF8-B2D0-7AA2B9B5426A}" destId="{3B544C12-F3F7-4F0F-98D4-92EC38AF0AA1}" srcOrd="0" destOrd="0" presId="urn:microsoft.com/office/officeart/2005/8/layout/orgChart1"/>
    <dgm:cxn modelId="{27AD24FA-A964-41EB-85E9-82DB68ADB9D1}" type="presParOf" srcId="{3B544C12-F3F7-4F0F-98D4-92EC38AF0AA1}" destId="{567D4B77-CA0C-4CC0-9B26-B78C03C82EFE}" srcOrd="0" destOrd="0" presId="urn:microsoft.com/office/officeart/2005/8/layout/orgChart1"/>
    <dgm:cxn modelId="{8DBCE753-418F-496F-BDB6-1460C3BD4D42}" type="presParOf" srcId="{3B544C12-F3F7-4F0F-98D4-92EC38AF0AA1}" destId="{D1B1BB14-B096-4A17-8594-97990DB18B63}" srcOrd="1" destOrd="0" presId="urn:microsoft.com/office/officeart/2005/8/layout/orgChart1"/>
    <dgm:cxn modelId="{3A456369-29ED-423E-9B15-B20F269C57C3}" type="presParOf" srcId="{4139D3A7-FDAC-4EF8-B2D0-7AA2B9B5426A}" destId="{0789E271-B52D-45B3-BD90-733EC3A7B8B1}" srcOrd="1" destOrd="0" presId="urn:microsoft.com/office/officeart/2005/8/layout/orgChart1"/>
    <dgm:cxn modelId="{5B37EEED-45A3-4009-8DFA-6BA3338746E1}" type="presParOf" srcId="{4139D3A7-FDAC-4EF8-B2D0-7AA2B9B5426A}" destId="{C8C79539-6916-49C2-96EF-78C2E96F6D49}" srcOrd="2" destOrd="0" presId="urn:microsoft.com/office/officeart/2005/8/layout/orgChart1"/>
    <dgm:cxn modelId="{61B1545A-F3FF-46F0-85DD-6A1A115E53C9}" type="presParOf" srcId="{D287090B-DAB1-4E6B-9FF9-4AB1AF611D64}" destId="{92226154-908A-4211-B1DE-58C807F36E00}" srcOrd="2" destOrd="0" presId="urn:microsoft.com/office/officeart/2005/8/layout/orgChart1"/>
    <dgm:cxn modelId="{89F9720B-5F4C-4774-8780-4E0FE98C73F7}" type="presParOf" srcId="{08DE551E-CB31-474C-9259-1EE5668DFFFD}" destId="{CB5BF5B3-83F8-47E3-BE7E-672C9C84994C}" srcOrd="2" destOrd="0" presId="urn:microsoft.com/office/officeart/2005/8/layout/orgChart1"/>
    <dgm:cxn modelId="{A1D5C214-ED1A-4B97-9A8C-A21B25E16288}" type="presParOf" srcId="{CB5BF5B3-83F8-47E3-BE7E-672C9C84994C}" destId="{B8FF1869-6364-4878-95E2-DA48CE24C8BD}" srcOrd="0" destOrd="0" presId="urn:microsoft.com/office/officeart/2005/8/layout/orgChart1"/>
    <dgm:cxn modelId="{343003F9-569F-42E7-900F-7B9750727BED}" type="presParOf" srcId="{CB5BF5B3-83F8-47E3-BE7E-672C9C84994C}" destId="{529EB501-29D9-4F10-AF04-E458B7BFAAB5}" srcOrd="1" destOrd="0" presId="urn:microsoft.com/office/officeart/2005/8/layout/orgChart1"/>
    <dgm:cxn modelId="{26603619-2837-4533-A95C-07F4A351A463}" type="presParOf" srcId="{529EB501-29D9-4F10-AF04-E458B7BFAAB5}" destId="{B64F7403-503D-4BF2-B1DA-C6AFEF4DD0C8}" srcOrd="0" destOrd="0" presId="urn:microsoft.com/office/officeart/2005/8/layout/orgChart1"/>
    <dgm:cxn modelId="{567B69C8-1B3C-4556-A984-EB17424C34C3}" type="presParOf" srcId="{B64F7403-503D-4BF2-B1DA-C6AFEF4DD0C8}" destId="{F8F133ED-57E2-496F-BB91-1F46EEE991A3}" srcOrd="0" destOrd="0" presId="urn:microsoft.com/office/officeart/2005/8/layout/orgChart1"/>
    <dgm:cxn modelId="{E03C7058-F50C-4266-9760-E149CA763213}" type="presParOf" srcId="{B64F7403-503D-4BF2-B1DA-C6AFEF4DD0C8}" destId="{DCF052FB-9D28-43B6-B0B4-ECE10E0BF33E}" srcOrd="1" destOrd="0" presId="urn:microsoft.com/office/officeart/2005/8/layout/orgChart1"/>
    <dgm:cxn modelId="{A1968749-080F-472C-8B93-9AFB2F29375D}" type="presParOf" srcId="{529EB501-29D9-4F10-AF04-E458B7BFAAB5}" destId="{F3F15E4D-BBE8-4E8F-A33C-6FE5FB9910A2}" srcOrd="1" destOrd="0" presId="urn:microsoft.com/office/officeart/2005/8/layout/orgChart1"/>
    <dgm:cxn modelId="{CF17FB82-2E83-4F95-9255-65C56FFC62CC}" type="presParOf" srcId="{529EB501-29D9-4F10-AF04-E458B7BFAAB5}" destId="{FD48D440-0898-4ED6-8ABA-0C3CA6E294C8}" srcOrd="2" destOrd="0" presId="urn:microsoft.com/office/officeart/2005/8/layout/orgChart1"/>
    <dgm:cxn modelId="{9919EB0A-C39F-4ED4-AD9C-E6A34BDD390D}" type="presParOf" srcId="{B5533A69-0BF6-4DFD-8D13-14035D1BB5DA}" destId="{D289C206-7FB8-4C45-8DB4-ABEBF6DE9D1C}" srcOrd="2" destOrd="0" presId="urn:microsoft.com/office/officeart/2005/8/layout/orgChart1"/>
    <dgm:cxn modelId="{32A5E0B4-AA98-4370-BF04-A4E047F100E8}" type="presParOf" srcId="{B5533A69-0BF6-4DFD-8D13-14035D1BB5DA}" destId="{6E13F86A-5C6C-4878-8BFD-EBC9B560363D}" srcOrd="3" destOrd="0" presId="urn:microsoft.com/office/officeart/2005/8/layout/orgChart1"/>
    <dgm:cxn modelId="{AA514C96-A2AA-4D2E-837C-658E6D59B8AC}" type="presParOf" srcId="{6E13F86A-5C6C-4878-8BFD-EBC9B560363D}" destId="{ADCE94CC-AF60-4AFD-987A-A7235301FBBC}" srcOrd="0" destOrd="0" presId="urn:microsoft.com/office/officeart/2005/8/layout/orgChart1"/>
    <dgm:cxn modelId="{E5BCAE39-671F-45D9-8475-76E3EB8766A7}" type="presParOf" srcId="{ADCE94CC-AF60-4AFD-987A-A7235301FBBC}" destId="{629B1478-236B-45F9-ABA8-E64EF26F01BA}" srcOrd="0" destOrd="0" presId="urn:microsoft.com/office/officeart/2005/8/layout/orgChart1"/>
    <dgm:cxn modelId="{0261D977-CE9A-41C9-9CBA-2ED95D5CF578}" type="presParOf" srcId="{ADCE94CC-AF60-4AFD-987A-A7235301FBBC}" destId="{58EA0C6C-5E6E-48D1-BED7-49389391C3BB}" srcOrd="1" destOrd="0" presId="urn:microsoft.com/office/officeart/2005/8/layout/orgChart1"/>
    <dgm:cxn modelId="{EC61CE70-46A2-4CB4-8D53-C64D950392D2}" type="presParOf" srcId="{6E13F86A-5C6C-4878-8BFD-EBC9B560363D}" destId="{B7165001-AF6F-4E0A-B9D1-CF89E9224644}" srcOrd="1" destOrd="0" presId="urn:microsoft.com/office/officeart/2005/8/layout/orgChart1"/>
    <dgm:cxn modelId="{1910905B-8C3E-446B-B046-C097493AE4C9}" type="presParOf" srcId="{B7165001-AF6F-4E0A-B9D1-CF89E9224644}" destId="{226F9F7D-AEB7-4623-8951-7BC9AC04B340}" srcOrd="0" destOrd="0" presId="urn:microsoft.com/office/officeart/2005/8/layout/orgChart1"/>
    <dgm:cxn modelId="{5F152D90-E6DE-438E-9716-C21966063D0F}" type="presParOf" srcId="{B7165001-AF6F-4E0A-B9D1-CF89E9224644}" destId="{66668B20-3037-441A-B7D0-0F7B62B6D288}" srcOrd="1" destOrd="0" presId="urn:microsoft.com/office/officeart/2005/8/layout/orgChart1"/>
    <dgm:cxn modelId="{C21FA6BF-016F-4CE9-A3A5-A70EFB449A18}" type="presParOf" srcId="{66668B20-3037-441A-B7D0-0F7B62B6D288}" destId="{051FFC98-6BD8-4328-81D7-D65747C9473F}" srcOrd="0" destOrd="0" presId="urn:microsoft.com/office/officeart/2005/8/layout/orgChart1"/>
    <dgm:cxn modelId="{355E35BE-0F31-478F-998D-7B5432AB95F3}" type="presParOf" srcId="{051FFC98-6BD8-4328-81D7-D65747C9473F}" destId="{3771434B-BDA7-4755-B4EF-3FE88D356CC3}" srcOrd="0" destOrd="0" presId="urn:microsoft.com/office/officeart/2005/8/layout/orgChart1"/>
    <dgm:cxn modelId="{D3F78233-73DB-4D57-AC33-297EA535EDA4}" type="presParOf" srcId="{051FFC98-6BD8-4328-81D7-D65747C9473F}" destId="{C58B00C9-C3BA-4975-ABA9-776C3276C8BC}" srcOrd="1" destOrd="0" presId="urn:microsoft.com/office/officeart/2005/8/layout/orgChart1"/>
    <dgm:cxn modelId="{6E18E1CC-2EB1-4048-A6DB-75B6EA409943}" type="presParOf" srcId="{66668B20-3037-441A-B7D0-0F7B62B6D288}" destId="{8BBB6C30-6F14-4FCD-9320-9B9961C61613}" srcOrd="1" destOrd="0" presId="urn:microsoft.com/office/officeart/2005/8/layout/orgChart1"/>
    <dgm:cxn modelId="{A5DF54D0-1117-4A82-93DE-519CFE290CB6}" type="presParOf" srcId="{8BBB6C30-6F14-4FCD-9320-9B9961C61613}" destId="{327B13D5-6298-4B42-B03B-B4D8893AB08E}" srcOrd="0" destOrd="0" presId="urn:microsoft.com/office/officeart/2005/8/layout/orgChart1"/>
    <dgm:cxn modelId="{0FA1B18A-27AE-42A5-A86A-5560540AF458}" type="presParOf" srcId="{8BBB6C30-6F14-4FCD-9320-9B9961C61613}" destId="{AA9734BC-0CE9-471C-8071-8AB24C979295}" srcOrd="1" destOrd="0" presId="urn:microsoft.com/office/officeart/2005/8/layout/orgChart1"/>
    <dgm:cxn modelId="{922FBD5E-1B50-4D1A-B9B7-926E2F69ACF7}" type="presParOf" srcId="{AA9734BC-0CE9-471C-8071-8AB24C979295}" destId="{D5CC27DF-17DF-480C-B98A-A0C2746F060E}" srcOrd="0" destOrd="0" presId="urn:microsoft.com/office/officeart/2005/8/layout/orgChart1"/>
    <dgm:cxn modelId="{23BD9B37-AFEC-40EA-9F18-A6420AA2379C}" type="presParOf" srcId="{D5CC27DF-17DF-480C-B98A-A0C2746F060E}" destId="{5AED7112-391F-415E-A380-3D2ABDA74D9B}" srcOrd="0" destOrd="0" presId="urn:microsoft.com/office/officeart/2005/8/layout/orgChart1"/>
    <dgm:cxn modelId="{045DB144-BFBA-4908-82D0-B9A4EECCB662}" type="presParOf" srcId="{D5CC27DF-17DF-480C-B98A-A0C2746F060E}" destId="{7D5F450F-BADB-4B2E-BAA9-40637106235C}" srcOrd="1" destOrd="0" presId="urn:microsoft.com/office/officeart/2005/8/layout/orgChart1"/>
    <dgm:cxn modelId="{6D8AF4B7-D2E5-4762-B3C6-1DA5285A4586}" type="presParOf" srcId="{AA9734BC-0CE9-471C-8071-8AB24C979295}" destId="{8235F059-A0DD-4B1A-AEA3-7103C17221A5}" srcOrd="1" destOrd="0" presId="urn:microsoft.com/office/officeart/2005/8/layout/orgChart1"/>
    <dgm:cxn modelId="{6B6F71E7-CE7D-4C2D-9946-7794FB3FE808}" type="presParOf" srcId="{AA9734BC-0CE9-471C-8071-8AB24C979295}" destId="{7AB06022-FBFA-4968-A4FD-F86FCE909315}" srcOrd="2" destOrd="0" presId="urn:microsoft.com/office/officeart/2005/8/layout/orgChart1"/>
    <dgm:cxn modelId="{3E3C76B8-1D84-4565-AA90-E086C7AE81B3}" type="presParOf" srcId="{8BBB6C30-6F14-4FCD-9320-9B9961C61613}" destId="{36D17B10-302B-41F5-9677-1F60709DFD64}" srcOrd="2" destOrd="0" presId="urn:microsoft.com/office/officeart/2005/8/layout/orgChart1"/>
    <dgm:cxn modelId="{4DF91BF2-8803-4318-A9B1-A93DDDA65760}" type="presParOf" srcId="{8BBB6C30-6F14-4FCD-9320-9B9961C61613}" destId="{89331967-6B35-4B81-9C6E-17C579A4EB03}" srcOrd="3" destOrd="0" presId="urn:microsoft.com/office/officeart/2005/8/layout/orgChart1"/>
    <dgm:cxn modelId="{7E6EE65D-28C6-4FDD-B214-3188F662E07E}" type="presParOf" srcId="{89331967-6B35-4B81-9C6E-17C579A4EB03}" destId="{5533DCDE-0CDC-4602-8707-7FE8FEAE3DAA}" srcOrd="0" destOrd="0" presId="urn:microsoft.com/office/officeart/2005/8/layout/orgChart1"/>
    <dgm:cxn modelId="{5FCAA6A5-B9FC-4096-8255-F8D5939FEEF6}" type="presParOf" srcId="{5533DCDE-0CDC-4602-8707-7FE8FEAE3DAA}" destId="{1BCAC35F-1ED2-413C-98EC-87E9E0C3A347}" srcOrd="0" destOrd="0" presId="urn:microsoft.com/office/officeart/2005/8/layout/orgChart1"/>
    <dgm:cxn modelId="{DF7FBBDD-1605-44E1-AD60-E6CA34B52C82}" type="presParOf" srcId="{5533DCDE-0CDC-4602-8707-7FE8FEAE3DAA}" destId="{637B88E9-FB3B-4D0C-B27E-BBC54803FA53}" srcOrd="1" destOrd="0" presId="urn:microsoft.com/office/officeart/2005/8/layout/orgChart1"/>
    <dgm:cxn modelId="{C69400DD-565A-4F4D-9B6F-4262D4CAE6B1}" type="presParOf" srcId="{89331967-6B35-4B81-9C6E-17C579A4EB03}" destId="{23D431CA-0FCE-434D-BF0C-1361649761EB}" srcOrd="1" destOrd="0" presId="urn:microsoft.com/office/officeart/2005/8/layout/orgChart1"/>
    <dgm:cxn modelId="{3473CC78-A133-433E-8CDD-454426DBD17F}" type="presParOf" srcId="{89331967-6B35-4B81-9C6E-17C579A4EB03}" destId="{289F1D90-A856-4683-9B99-1A90B549A2B3}" srcOrd="2" destOrd="0" presId="urn:microsoft.com/office/officeart/2005/8/layout/orgChart1"/>
    <dgm:cxn modelId="{0B3B5A0B-B78C-4BCC-9C40-2BEC19230E75}" type="presParOf" srcId="{8BBB6C30-6F14-4FCD-9320-9B9961C61613}" destId="{BAD658A2-5F06-4B61-B527-A0BE40D7122C}" srcOrd="4" destOrd="0" presId="urn:microsoft.com/office/officeart/2005/8/layout/orgChart1"/>
    <dgm:cxn modelId="{64E30796-574A-42E3-82F8-EAA1B828364F}" type="presParOf" srcId="{8BBB6C30-6F14-4FCD-9320-9B9961C61613}" destId="{0CEA0480-8B2C-47FF-9C40-36FB057ACF1C}" srcOrd="5" destOrd="0" presId="urn:microsoft.com/office/officeart/2005/8/layout/orgChart1"/>
    <dgm:cxn modelId="{B2084033-6C8F-47C4-B677-5CB568AC96DC}" type="presParOf" srcId="{0CEA0480-8B2C-47FF-9C40-36FB057ACF1C}" destId="{988AE214-0A5C-456A-A97E-7CFFC2108CE8}" srcOrd="0" destOrd="0" presId="urn:microsoft.com/office/officeart/2005/8/layout/orgChart1"/>
    <dgm:cxn modelId="{9A336E5D-7DAB-40A6-94E4-6E64201CA8B0}" type="presParOf" srcId="{988AE214-0A5C-456A-A97E-7CFFC2108CE8}" destId="{06360430-2B64-46C9-B43F-2BB076DDF2C0}" srcOrd="0" destOrd="0" presId="urn:microsoft.com/office/officeart/2005/8/layout/orgChart1"/>
    <dgm:cxn modelId="{128C95D7-9D0C-49AC-B79C-D8160C759F50}" type="presParOf" srcId="{988AE214-0A5C-456A-A97E-7CFFC2108CE8}" destId="{B1FB911D-E90C-4DD4-BE80-AA6F21328931}" srcOrd="1" destOrd="0" presId="urn:microsoft.com/office/officeart/2005/8/layout/orgChart1"/>
    <dgm:cxn modelId="{A9C91941-1FA5-4992-8196-2ED7375FB357}" type="presParOf" srcId="{0CEA0480-8B2C-47FF-9C40-36FB057ACF1C}" destId="{67AAED6C-3D85-45E5-BA4B-3176BE3DE25E}" srcOrd="1" destOrd="0" presId="urn:microsoft.com/office/officeart/2005/8/layout/orgChart1"/>
    <dgm:cxn modelId="{2843AA2D-8491-4948-AA46-77884AEAA387}" type="presParOf" srcId="{0CEA0480-8B2C-47FF-9C40-36FB057ACF1C}" destId="{D84A7CFA-197F-46C4-B897-79EE002B725E}" srcOrd="2" destOrd="0" presId="urn:microsoft.com/office/officeart/2005/8/layout/orgChart1"/>
    <dgm:cxn modelId="{4CC00415-FD90-471B-82E7-B74022F27D1B}" type="presParOf" srcId="{8BBB6C30-6F14-4FCD-9320-9B9961C61613}" destId="{732211E1-CCAB-4A53-A647-166E74FD8687}" srcOrd="6" destOrd="0" presId="urn:microsoft.com/office/officeart/2005/8/layout/orgChart1"/>
    <dgm:cxn modelId="{E93531B4-5A80-4E5B-8AA0-90F2BB459700}" type="presParOf" srcId="{8BBB6C30-6F14-4FCD-9320-9B9961C61613}" destId="{E9BB9780-EF7C-430F-A569-482FC87726C2}" srcOrd="7" destOrd="0" presId="urn:microsoft.com/office/officeart/2005/8/layout/orgChart1"/>
    <dgm:cxn modelId="{4B0E0EE3-F765-433B-AE17-007BBA535EB6}" type="presParOf" srcId="{E9BB9780-EF7C-430F-A569-482FC87726C2}" destId="{AB6C6609-69A1-49A4-ACB6-C4AA2B774543}" srcOrd="0" destOrd="0" presId="urn:microsoft.com/office/officeart/2005/8/layout/orgChart1"/>
    <dgm:cxn modelId="{E3C0BE52-9BB6-4479-8CFA-ACC1E3A7A982}" type="presParOf" srcId="{AB6C6609-69A1-49A4-ACB6-C4AA2B774543}" destId="{577F122F-2606-44D2-962B-B2EF9543E427}" srcOrd="0" destOrd="0" presId="urn:microsoft.com/office/officeart/2005/8/layout/orgChart1"/>
    <dgm:cxn modelId="{03508222-6FF6-4CC1-AE39-2372623E05CF}" type="presParOf" srcId="{AB6C6609-69A1-49A4-ACB6-C4AA2B774543}" destId="{797E5C63-D507-463C-BEFF-50AEE6B101FD}" srcOrd="1" destOrd="0" presId="urn:microsoft.com/office/officeart/2005/8/layout/orgChart1"/>
    <dgm:cxn modelId="{D0DC8343-4E14-4DBF-BF6D-B80FC29E9964}" type="presParOf" srcId="{E9BB9780-EF7C-430F-A569-482FC87726C2}" destId="{94AF75A6-A536-4CAA-A4D4-56361ADDB8A6}" srcOrd="1" destOrd="0" presId="urn:microsoft.com/office/officeart/2005/8/layout/orgChart1"/>
    <dgm:cxn modelId="{D53AA8CD-DDA7-4E1F-B1AD-F2DD7ACCF34A}" type="presParOf" srcId="{E9BB9780-EF7C-430F-A569-482FC87726C2}" destId="{8258A6B7-7D86-4FBB-AE62-B61A59279705}" srcOrd="2" destOrd="0" presId="urn:microsoft.com/office/officeart/2005/8/layout/orgChart1"/>
    <dgm:cxn modelId="{D2416344-917C-47D0-BB50-ECBD6D075312}" type="presParOf" srcId="{66668B20-3037-441A-B7D0-0F7B62B6D288}" destId="{0FDAA341-82B0-410A-AEDD-DF2ABC2A4FD1}" srcOrd="2" destOrd="0" presId="urn:microsoft.com/office/officeart/2005/8/layout/orgChart1"/>
    <dgm:cxn modelId="{F9FA0915-8BB5-4424-A7B2-62981EBBA68B}" type="presParOf" srcId="{B7165001-AF6F-4E0A-B9D1-CF89E9224644}" destId="{A2AFC920-33A0-4B3C-80F6-AEE0EDCAE2AB}" srcOrd="2" destOrd="0" presId="urn:microsoft.com/office/officeart/2005/8/layout/orgChart1"/>
    <dgm:cxn modelId="{942C609F-E8F6-424F-B4BF-860C9AA43F1A}" type="presParOf" srcId="{B7165001-AF6F-4E0A-B9D1-CF89E9224644}" destId="{45D1F025-659A-4D1A-8277-8F5C542396FF}" srcOrd="3" destOrd="0" presId="urn:microsoft.com/office/officeart/2005/8/layout/orgChart1"/>
    <dgm:cxn modelId="{1D2F7142-C947-4045-B348-99DDC40037D6}" type="presParOf" srcId="{45D1F025-659A-4D1A-8277-8F5C542396FF}" destId="{729D35C7-0397-43C4-9B8F-7C923ED5544B}" srcOrd="0" destOrd="0" presId="urn:microsoft.com/office/officeart/2005/8/layout/orgChart1"/>
    <dgm:cxn modelId="{C09AD86C-0A53-44AC-BD0D-B897458F3074}" type="presParOf" srcId="{729D35C7-0397-43C4-9B8F-7C923ED5544B}" destId="{BAE3745E-E7CB-49F2-9819-1E4B53A83D45}" srcOrd="0" destOrd="0" presId="urn:microsoft.com/office/officeart/2005/8/layout/orgChart1"/>
    <dgm:cxn modelId="{7F7CCA62-7193-4A98-BE4E-1BF7754906D7}" type="presParOf" srcId="{729D35C7-0397-43C4-9B8F-7C923ED5544B}" destId="{0CBCA865-494C-4A29-9588-AF3D54DE9D39}" srcOrd="1" destOrd="0" presId="urn:microsoft.com/office/officeart/2005/8/layout/orgChart1"/>
    <dgm:cxn modelId="{A436C32F-AFEA-400F-AD36-A71C335440CE}" type="presParOf" srcId="{45D1F025-659A-4D1A-8277-8F5C542396FF}" destId="{69EA7FE1-DB83-4B49-82FE-DC86D43B1A86}" srcOrd="1" destOrd="0" presId="urn:microsoft.com/office/officeart/2005/8/layout/orgChart1"/>
    <dgm:cxn modelId="{F8B1B5FA-770C-49EF-85B1-2D29528D248B}" type="presParOf" srcId="{69EA7FE1-DB83-4B49-82FE-DC86D43B1A86}" destId="{4DEEAC38-09C5-4747-A9B9-A74D3E8E31D2}" srcOrd="0" destOrd="0" presId="urn:microsoft.com/office/officeart/2005/8/layout/orgChart1"/>
    <dgm:cxn modelId="{B0D0A187-5C46-452E-B328-2980DF7D5D85}" type="presParOf" srcId="{69EA7FE1-DB83-4B49-82FE-DC86D43B1A86}" destId="{D3868CB1-0B60-44F5-A249-A4854F54CEF8}" srcOrd="1" destOrd="0" presId="urn:microsoft.com/office/officeart/2005/8/layout/orgChart1"/>
    <dgm:cxn modelId="{71E9604A-A432-44C1-A4DD-D33293E14C4D}" type="presParOf" srcId="{D3868CB1-0B60-44F5-A249-A4854F54CEF8}" destId="{D43B1364-A1F9-4083-B429-25E2F57CC4C8}" srcOrd="0" destOrd="0" presId="urn:microsoft.com/office/officeart/2005/8/layout/orgChart1"/>
    <dgm:cxn modelId="{6389DB63-7819-4A81-B8AC-5C90FE9B2541}" type="presParOf" srcId="{D43B1364-A1F9-4083-B429-25E2F57CC4C8}" destId="{2BA8CA00-EAF5-431D-AFA8-4E06DA351142}" srcOrd="0" destOrd="0" presId="urn:microsoft.com/office/officeart/2005/8/layout/orgChart1"/>
    <dgm:cxn modelId="{70784B23-3C7C-43A3-9736-82603E1A5836}" type="presParOf" srcId="{D43B1364-A1F9-4083-B429-25E2F57CC4C8}" destId="{A886435E-53D5-4FD4-9599-5A1C4673806D}" srcOrd="1" destOrd="0" presId="urn:microsoft.com/office/officeart/2005/8/layout/orgChart1"/>
    <dgm:cxn modelId="{4B71BED4-CDFB-433E-B305-0199BD18D87D}" type="presParOf" srcId="{D3868CB1-0B60-44F5-A249-A4854F54CEF8}" destId="{5159DD29-ABF4-46FE-8B08-15B47F788DEE}" srcOrd="1" destOrd="0" presId="urn:microsoft.com/office/officeart/2005/8/layout/orgChart1"/>
    <dgm:cxn modelId="{36881239-3463-41A0-9283-64163861529D}" type="presParOf" srcId="{D3868CB1-0B60-44F5-A249-A4854F54CEF8}" destId="{05AC387E-3FDD-413A-89FD-2EA4F2A9163C}" srcOrd="2" destOrd="0" presId="urn:microsoft.com/office/officeart/2005/8/layout/orgChart1"/>
    <dgm:cxn modelId="{56E53AB4-8332-4D18-B107-3C98C9856E25}" type="presParOf" srcId="{69EA7FE1-DB83-4B49-82FE-DC86D43B1A86}" destId="{AACD6EE3-7CEC-4D36-9458-873FA773A302}" srcOrd="2" destOrd="0" presId="urn:microsoft.com/office/officeart/2005/8/layout/orgChart1"/>
    <dgm:cxn modelId="{A33C3061-CB3E-4C22-A2E4-EEEF203024B1}" type="presParOf" srcId="{69EA7FE1-DB83-4B49-82FE-DC86D43B1A86}" destId="{8FAD104F-B25E-4236-B54E-36ED7062A19A}" srcOrd="3" destOrd="0" presId="urn:microsoft.com/office/officeart/2005/8/layout/orgChart1"/>
    <dgm:cxn modelId="{2EC19677-3226-4CBD-8708-5C7B19CC35E8}" type="presParOf" srcId="{8FAD104F-B25E-4236-B54E-36ED7062A19A}" destId="{3A8DF076-69BC-4FE5-B544-93040C28D1E8}" srcOrd="0" destOrd="0" presId="urn:microsoft.com/office/officeart/2005/8/layout/orgChart1"/>
    <dgm:cxn modelId="{550E3D90-56FB-4FE9-BFAA-EF2D90DFDFBE}" type="presParOf" srcId="{3A8DF076-69BC-4FE5-B544-93040C28D1E8}" destId="{A7E8794D-D612-4E46-A480-C0A08A30BF39}" srcOrd="0" destOrd="0" presId="urn:microsoft.com/office/officeart/2005/8/layout/orgChart1"/>
    <dgm:cxn modelId="{C84AD02A-D693-403B-A078-EA11F6290E45}" type="presParOf" srcId="{3A8DF076-69BC-4FE5-B544-93040C28D1E8}" destId="{EA7B744E-7D57-426C-A40C-AFB742D11DD6}" srcOrd="1" destOrd="0" presId="urn:microsoft.com/office/officeart/2005/8/layout/orgChart1"/>
    <dgm:cxn modelId="{D29313E7-CFBA-4ED5-BA57-8334CAEBC2C3}" type="presParOf" srcId="{8FAD104F-B25E-4236-B54E-36ED7062A19A}" destId="{3177B9C1-FDBF-420A-BD9A-0099966E32EE}" srcOrd="1" destOrd="0" presId="urn:microsoft.com/office/officeart/2005/8/layout/orgChart1"/>
    <dgm:cxn modelId="{FF46CFC6-974D-4451-A1A5-4786727CB406}" type="presParOf" srcId="{8FAD104F-B25E-4236-B54E-36ED7062A19A}" destId="{CD96F32C-85FE-4EF5-9439-04365162C779}" srcOrd="2" destOrd="0" presId="urn:microsoft.com/office/officeart/2005/8/layout/orgChart1"/>
    <dgm:cxn modelId="{554E0E0B-4C84-4369-831F-10C9E2202F7C}" type="presParOf" srcId="{69EA7FE1-DB83-4B49-82FE-DC86D43B1A86}" destId="{314572A1-5678-419C-8856-710B34A61ACA}" srcOrd="4" destOrd="0" presId="urn:microsoft.com/office/officeart/2005/8/layout/orgChart1"/>
    <dgm:cxn modelId="{D7557FE2-1572-4264-B13B-858B56AC070B}" type="presParOf" srcId="{69EA7FE1-DB83-4B49-82FE-DC86D43B1A86}" destId="{34EC59EE-7A32-4489-BB20-9940D0C1AD02}" srcOrd="5" destOrd="0" presId="urn:microsoft.com/office/officeart/2005/8/layout/orgChart1"/>
    <dgm:cxn modelId="{7790F56A-9720-41EA-ABCD-2B9F8DACA084}" type="presParOf" srcId="{34EC59EE-7A32-4489-BB20-9940D0C1AD02}" destId="{4BCC5EAC-4FF7-47BA-B35C-D9B1E214AA65}" srcOrd="0" destOrd="0" presId="urn:microsoft.com/office/officeart/2005/8/layout/orgChart1"/>
    <dgm:cxn modelId="{69132C93-0DA7-4582-B697-A3C3C3E338B9}" type="presParOf" srcId="{4BCC5EAC-4FF7-47BA-B35C-D9B1E214AA65}" destId="{9C447BD6-D2D1-4E0C-9B37-970E130B7C8D}" srcOrd="0" destOrd="0" presId="urn:microsoft.com/office/officeart/2005/8/layout/orgChart1"/>
    <dgm:cxn modelId="{6B155F36-B62B-4564-8031-C005AC93E1C5}" type="presParOf" srcId="{4BCC5EAC-4FF7-47BA-B35C-D9B1E214AA65}" destId="{CC37CC00-23BD-4ECC-AEEF-10FB7F298462}" srcOrd="1" destOrd="0" presId="urn:microsoft.com/office/officeart/2005/8/layout/orgChart1"/>
    <dgm:cxn modelId="{B602A69B-2640-4651-B9FD-16042AC3E6DE}" type="presParOf" srcId="{34EC59EE-7A32-4489-BB20-9940D0C1AD02}" destId="{F89E1E55-2AFD-4534-86DC-6199FCF5413D}" srcOrd="1" destOrd="0" presId="urn:microsoft.com/office/officeart/2005/8/layout/orgChart1"/>
    <dgm:cxn modelId="{997C68A9-F917-467E-AF24-0BFFCE08DC36}" type="presParOf" srcId="{34EC59EE-7A32-4489-BB20-9940D0C1AD02}" destId="{746D6936-23BD-4DE1-A3FA-18A8774A5250}" srcOrd="2" destOrd="0" presId="urn:microsoft.com/office/officeart/2005/8/layout/orgChart1"/>
    <dgm:cxn modelId="{8B333D03-B012-4837-A01D-4C8EB979A1F6}" type="presParOf" srcId="{69EA7FE1-DB83-4B49-82FE-DC86D43B1A86}" destId="{37AAD0FA-7DB9-4B1D-B260-1CF5D9BDF618}" srcOrd="6" destOrd="0" presId="urn:microsoft.com/office/officeart/2005/8/layout/orgChart1"/>
    <dgm:cxn modelId="{EAE3E40C-234F-412A-8BA6-F866D24773A1}" type="presParOf" srcId="{69EA7FE1-DB83-4B49-82FE-DC86D43B1A86}" destId="{51BECA26-C8A7-419F-B996-2645C424249D}" srcOrd="7" destOrd="0" presId="urn:microsoft.com/office/officeart/2005/8/layout/orgChart1"/>
    <dgm:cxn modelId="{67C771EB-1B58-44D2-89B6-4E5C62D1E624}" type="presParOf" srcId="{51BECA26-C8A7-419F-B996-2645C424249D}" destId="{6F198559-9117-41EB-A3E8-FBE29B920E31}" srcOrd="0" destOrd="0" presId="urn:microsoft.com/office/officeart/2005/8/layout/orgChart1"/>
    <dgm:cxn modelId="{28AFCDCD-233D-43E0-9107-3770031FC0AF}" type="presParOf" srcId="{6F198559-9117-41EB-A3E8-FBE29B920E31}" destId="{FA7817CC-AC3A-4620-AA35-CB13B72A2E63}" srcOrd="0" destOrd="0" presId="urn:microsoft.com/office/officeart/2005/8/layout/orgChart1"/>
    <dgm:cxn modelId="{47CDB1F0-3D0C-4CC6-AC51-38707952AB07}" type="presParOf" srcId="{6F198559-9117-41EB-A3E8-FBE29B920E31}" destId="{334F8E1B-022D-4109-9D8A-9D1540529B1E}" srcOrd="1" destOrd="0" presId="urn:microsoft.com/office/officeart/2005/8/layout/orgChart1"/>
    <dgm:cxn modelId="{B470AE9A-2D2E-4E04-BBDD-3B1CD3B2B98E}" type="presParOf" srcId="{51BECA26-C8A7-419F-B996-2645C424249D}" destId="{645F1699-F342-435F-93F5-D3ABD99EF9BD}" srcOrd="1" destOrd="0" presId="urn:microsoft.com/office/officeart/2005/8/layout/orgChart1"/>
    <dgm:cxn modelId="{71A4DA0A-4F9B-4BF4-8E84-6D2FEC3AE4F0}" type="presParOf" srcId="{51BECA26-C8A7-419F-B996-2645C424249D}" destId="{A0CA42AC-7CF8-47DD-A2BE-B83FC86AE2FF}" srcOrd="2" destOrd="0" presId="urn:microsoft.com/office/officeart/2005/8/layout/orgChart1"/>
    <dgm:cxn modelId="{7F432303-4002-4178-899F-7EB07C7CD227}" type="presParOf" srcId="{45D1F025-659A-4D1A-8277-8F5C542396FF}" destId="{992EEAB6-AB1D-4766-9B53-DE27FC3F07E4}" srcOrd="2" destOrd="0" presId="urn:microsoft.com/office/officeart/2005/8/layout/orgChart1"/>
    <dgm:cxn modelId="{3C1426B7-12D2-4D5F-B13E-5A25E1570EEC}" type="presParOf" srcId="{B7165001-AF6F-4E0A-B9D1-CF89E9224644}" destId="{D5220C05-1B54-48FF-9C51-309E8D918438}" srcOrd="4" destOrd="0" presId="urn:microsoft.com/office/officeart/2005/8/layout/orgChart1"/>
    <dgm:cxn modelId="{0736AF1A-3D2D-4664-9168-1CD906DE284D}" type="presParOf" srcId="{B7165001-AF6F-4E0A-B9D1-CF89E9224644}" destId="{30BB08D4-4A80-4979-9B0E-6327AC8355A9}" srcOrd="5" destOrd="0" presId="urn:microsoft.com/office/officeart/2005/8/layout/orgChart1"/>
    <dgm:cxn modelId="{007DE1B1-0CFC-4136-AAC3-10F42D4BDFD7}" type="presParOf" srcId="{30BB08D4-4A80-4979-9B0E-6327AC8355A9}" destId="{ACCEBF6C-D384-4B36-BFF6-533CBEA11B93}" srcOrd="0" destOrd="0" presId="urn:microsoft.com/office/officeart/2005/8/layout/orgChart1"/>
    <dgm:cxn modelId="{9FA24602-4BDC-4BB0-8513-41A1CE620811}" type="presParOf" srcId="{ACCEBF6C-D384-4B36-BFF6-533CBEA11B93}" destId="{2BAC12EF-08A3-4556-A29B-E25324C089BE}" srcOrd="0" destOrd="0" presId="urn:microsoft.com/office/officeart/2005/8/layout/orgChart1"/>
    <dgm:cxn modelId="{704E7143-3DF6-47D7-9891-06D2A5FB56BE}" type="presParOf" srcId="{ACCEBF6C-D384-4B36-BFF6-533CBEA11B93}" destId="{B12294D9-76AF-4C26-AA16-DB069680D7A9}" srcOrd="1" destOrd="0" presId="urn:microsoft.com/office/officeart/2005/8/layout/orgChart1"/>
    <dgm:cxn modelId="{64382A4F-D89A-4775-9E77-27DDBD245BC3}" type="presParOf" srcId="{30BB08D4-4A80-4979-9B0E-6327AC8355A9}" destId="{1DD17E12-5497-4291-AFC6-75F768B3FC9A}" srcOrd="1" destOrd="0" presId="urn:microsoft.com/office/officeart/2005/8/layout/orgChart1"/>
    <dgm:cxn modelId="{68CB8CC7-3BA4-4B60-8CBF-A0CA4C6DB6A9}" type="presParOf" srcId="{30BB08D4-4A80-4979-9B0E-6327AC8355A9}" destId="{3ED6438D-5274-4CC1-94EA-B11334B5AFDD}" srcOrd="2" destOrd="0" presId="urn:microsoft.com/office/officeart/2005/8/layout/orgChart1"/>
    <dgm:cxn modelId="{2D498359-2BEB-4498-9E47-9FAB7524BB5F}" type="presParOf" srcId="{B7165001-AF6F-4E0A-B9D1-CF89E9224644}" destId="{45FFC906-2E8B-46E6-AA00-57336FF670CD}" srcOrd="6" destOrd="0" presId="urn:microsoft.com/office/officeart/2005/8/layout/orgChart1"/>
    <dgm:cxn modelId="{09BF2C23-C80C-4F8A-B542-B674DC6A3779}" type="presParOf" srcId="{B7165001-AF6F-4E0A-B9D1-CF89E9224644}" destId="{211EAB13-A889-41A2-A751-D77DA831E8D1}" srcOrd="7" destOrd="0" presId="urn:microsoft.com/office/officeart/2005/8/layout/orgChart1"/>
    <dgm:cxn modelId="{B8AD49DE-4396-4919-A96D-1EC98D38136D}" type="presParOf" srcId="{211EAB13-A889-41A2-A751-D77DA831E8D1}" destId="{652028A9-2D9B-4B93-85CA-A7167F61B804}" srcOrd="0" destOrd="0" presId="urn:microsoft.com/office/officeart/2005/8/layout/orgChart1"/>
    <dgm:cxn modelId="{BD7F6512-9F1D-4AE1-B969-1A05807B645A}" type="presParOf" srcId="{652028A9-2D9B-4B93-85CA-A7167F61B804}" destId="{2B7B3D00-DB7A-4E86-A5D4-DA79EBA9EA70}" srcOrd="0" destOrd="0" presId="urn:microsoft.com/office/officeart/2005/8/layout/orgChart1"/>
    <dgm:cxn modelId="{2747685C-B96F-4E9D-8C89-AA760B26E66A}" type="presParOf" srcId="{652028A9-2D9B-4B93-85CA-A7167F61B804}" destId="{EC39B504-0304-4967-9B0E-8B6B88C17F4E}" srcOrd="1" destOrd="0" presId="urn:microsoft.com/office/officeart/2005/8/layout/orgChart1"/>
    <dgm:cxn modelId="{12AFA790-1B7B-4D8B-9B65-296D99224417}" type="presParOf" srcId="{211EAB13-A889-41A2-A751-D77DA831E8D1}" destId="{C3308A9A-90E8-4E18-899D-D30B1BC7411D}" srcOrd="1" destOrd="0" presId="urn:microsoft.com/office/officeart/2005/8/layout/orgChart1"/>
    <dgm:cxn modelId="{6AFBD6DA-6B66-46C0-9C87-BB2679E1FF6D}" type="presParOf" srcId="{C3308A9A-90E8-4E18-899D-D30B1BC7411D}" destId="{73AE5919-BB18-43BC-9932-7B546783D598}" srcOrd="0" destOrd="0" presId="urn:microsoft.com/office/officeart/2005/8/layout/orgChart1"/>
    <dgm:cxn modelId="{1A9A0341-A79B-48CE-9AA6-DAF15903E3CC}" type="presParOf" srcId="{C3308A9A-90E8-4E18-899D-D30B1BC7411D}" destId="{05400A2B-C6E6-44F5-AE6E-7CBB9FA47216}" srcOrd="1" destOrd="0" presId="urn:microsoft.com/office/officeart/2005/8/layout/orgChart1"/>
    <dgm:cxn modelId="{3510ADBB-A7DB-492B-9412-0050597AB0E5}" type="presParOf" srcId="{05400A2B-C6E6-44F5-AE6E-7CBB9FA47216}" destId="{6639F6D1-84A0-4883-B030-50EE74D273E9}" srcOrd="0" destOrd="0" presId="urn:microsoft.com/office/officeart/2005/8/layout/orgChart1"/>
    <dgm:cxn modelId="{39D0BE23-A62C-4A49-94C1-07D7C0E4E5D9}" type="presParOf" srcId="{6639F6D1-84A0-4883-B030-50EE74D273E9}" destId="{FA4D0FB3-9903-45AB-8E2D-14CFD284E1EA}" srcOrd="0" destOrd="0" presId="urn:microsoft.com/office/officeart/2005/8/layout/orgChart1"/>
    <dgm:cxn modelId="{CBD0BA28-F881-46E4-86A1-9D1C01B2448E}" type="presParOf" srcId="{6639F6D1-84A0-4883-B030-50EE74D273E9}" destId="{4BB4800A-D04E-4770-AF4D-9E55150575E4}" srcOrd="1" destOrd="0" presId="urn:microsoft.com/office/officeart/2005/8/layout/orgChart1"/>
    <dgm:cxn modelId="{1BB6DCDE-05FD-4A4D-813D-23EE67B319F5}" type="presParOf" srcId="{05400A2B-C6E6-44F5-AE6E-7CBB9FA47216}" destId="{C5C93EDC-76FE-4E14-A5A0-B7F24CE37285}" srcOrd="1" destOrd="0" presId="urn:microsoft.com/office/officeart/2005/8/layout/orgChart1"/>
    <dgm:cxn modelId="{91F5E5C5-B2C7-4F65-82CE-98386FCF450F}" type="presParOf" srcId="{05400A2B-C6E6-44F5-AE6E-7CBB9FA47216}" destId="{CA998A7E-B94F-4AFE-8809-88ABE89DE9D3}" srcOrd="2" destOrd="0" presId="urn:microsoft.com/office/officeart/2005/8/layout/orgChart1"/>
    <dgm:cxn modelId="{7C693166-F00A-4739-86BE-FE38CB13066E}" type="presParOf" srcId="{C3308A9A-90E8-4E18-899D-D30B1BC7411D}" destId="{AB8C5618-3919-40D4-88E8-46FF90C3310D}" srcOrd="2" destOrd="0" presId="urn:microsoft.com/office/officeart/2005/8/layout/orgChart1"/>
    <dgm:cxn modelId="{0AF71A7E-EF29-481C-B763-5CD1AC8939FD}" type="presParOf" srcId="{C3308A9A-90E8-4E18-899D-D30B1BC7411D}" destId="{39CC0539-941E-4118-A36E-BB44F79464CC}" srcOrd="3" destOrd="0" presId="urn:microsoft.com/office/officeart/2005/8/layout/orgChart1"/>
    <dgm:cxn modelId="{3ABBD9B0-6C47-4CA5-9E0A-8EC1AC144478}" type="presParOf" srcId="{39CC0539-941E-4118-A36E-BB44F79464CC}" destId="{0786CF8B-E365-4DFB-998E-8806809EFC8B}" srcOrd="0" destOrd="0" presId="urn:microsoft.com/office/officeart/2005/8/layout/orgChart1"/>
    <dgm:cxn modelId="{1BC2B4CE-289A-4977-B106-C3C92C60D633}" type="presParOf" srcId="{0786CF8B-E365-4DFB-998E-8806809EFC8B}" destId="{089AC96B-D47D-4224-95AC-510C60DCCDA1}" srcOrd="0" destOrd="0" presId="urn:microsoft.com/office/officeart/2005/8/layout/orgChart1"/>
    <dgm:cxn modelId="{EA4EE1BD-8AB3-44B5-97CF-8A7B190538E1}" type="presParOf" srcId="{0786CF8B-E365-4DFB-998E-8806809EFC8B}" destId="{62AADA33-CD06-4106-BEF1-9BB55A4BE3B0}" srcOrd="1" destOrd="0" presId="urn:microsoft.com/office/officeart/2005/8/layout/orgChart1"/>
    <dgm:cxn modelId="{2A59E287-EF72-4287-B6E8-64013B45733C}" type="presParOf" srcId="{39CC0539-941E-4118-A36E-BB44F79464CC}" destId="{C1481F8E-E227-4F98-8BEC-33008DD5C66B}" srcOrd="1" destOrd="0" presId="urn:microsoft.com/office/officeart/2005/8/layout/orgChart1"/>
    <dgm:cxn modelId="{55281407-7EF2-4264-869B-F5834C6057E7}" type="presParOf" srcId="{39CC0539-941E-4118-A36E-BB44F79464CC}" destId="{9021553D-E1FA-4DF8-9588-C6B45D347F3B}" srcOrd="2" destOrd="0" presId="urn:microsoft.com/office/officeart/2005/8/layout/orgChart1"/>
    <dgm:cxn modelId="{7B30729A-A542-4BCD-8189-3B505AA14995}" type="presParOf" srcId="{C3308A9A-90E8-4E18-899D-D30B1BC7411D}" destId="{CC35026C-B3AC-4B9D-8E5A-678E76BF7EE9}" srcOrd="4" destOrd="0" presId="urn:microsoft.com/office/officeart/2005/8/layout/orgChart1"/>
    <dgm:cxn modelId="{A8A06B0D-F213-4BE3-B635-A490FE6537D0}" type="presParOf" srcId="{C3308A9A-90E8-4E18-899D-D30B1BC7411D}" destId="{163E1DF1-FEE0-4B30-BC25-CE50053B2D69}" srcOrd="5" destOrd="0" presId="urn:microsoft.com/office/officeart/2005/8/layout/orgChart1"/>
    <dgm:cxn modelId="{9720A386-E5CF-4F36-AA9B-CFA0C14913FA}" type="presParOf" srcId="{163E1DF1-FEE0-4B30-BC25-CE50053B2D69}" destId="{F6553A25-E8A2-4B33-BB72-15F3B9580CD1}" srcOrd="0" destOrd="0" presId="urn:microsoft.com/office/officeart/2005/8/layout/orgChart1"/>
    <dgm:cxn modelId="{D5F16986-C985-46F6-84D6-5EABFFE63F18}" type="presParOf" srcId="{F6553A25-E8A2-4B33-BB72-15F3B9580CD1}" destId="{C79C3716-451F-406E-8F12-4FB051927847}" srcOrd="0" destOrd="0" presId="urn:microsoft.com/office/officeart/2005/8/layout/orgChart1"/>
    <dgm:cxn modelId="{57F76AD4-8A1B-4387-A0E4-16C0884419AA}" type="presParOf" srcId="{F6553A25-E8A2-4B33-BB72-15F3B9580CD1}" destId="{C9ADDD7D-E627-4CF8-9E4B-C53BD3A6FCBA}" srcOrd="1" destOrd="0" presId="urn:microsoft.com/office/officeart/2005/8/layout/orgChart1"/>
    <dgm:cxn modelId="{85E3DE49-CF09-4A96-BE05-68D3FD348EDC}" type="presParOf" srcId="{163E1DF1-FEE0-4B30-BC25-CE50053B2D69}" destId="{16F4B0A2-D65D-4DC1-9409-767DC39C3AEC}" srcOrd="1" destOrd="0" presId="urn:microsoft.com/office/officeart/2005/8/layout/orgChart1"/>
    <dgm:cxn modelId="{79A748FC-5D0C-44B6-9A07-F6EC837EB368}" type="presParOf" srcId="{163E1DF1-FEE0-4B30-BC25-CE50053B2D69}" destId="{A43E2AF2-FB89-451E-AAB9-DF27B747C081}" srcOrd="2" destOrd="0" presId="urn:microsoft.com/office/officeart/2005/8/layout/orgChart1"/>
    <dgm:cxn modelId="{C87EDF7D-520E-44A1-989C-83FFBA0FB269}" type="presParOf" srcId="{211EAB13-A889-41A2-A751-D77DA831E8D1}" destId="{866F0FBB-14CF-4911-AC05-AE94773E6108}" srcOrd="2" destOrd="0" presId="urn:microsoft.com/office/officeart/2005/8/layout/orgChart1"/>
    <dgm:cxn modelId="{1EFFA77F-4D6F-4061-84AA-47270C961C44}" type="presParOf" srcId="{6E13F86A-5C6C-4878-8BFD-EBC9B560363D}" destId="{0B5F1D2D-E5B1-4587-B6A3-F770CD3E6CC1}" srcOrd="2" destOrd="0" presId="urn:microsoft.com/office/officeart/2005/8/layout/orgChart1"/>
    <dgm:cxn modelId="{26743F51-E5F6-4C6E-975A-2E01E7A02FD2}" type="presParOf" srcId="{0B5F1D2D-E5B1-4587-B6A3-F770CD3E6CC1}" destId="{7465257C-973E-46F8-B12E-121772855519}" srcOrd="0" destOrd="0" presId="urn:microsoft.com/office/officeart/2005/8/layout/orgChart1"/>
    <dgm:cxn modelId="{937B002E-BAA5-47AA-B90D-CD382E54A142}" type="presParOf" srcId="{0B5F1D2D-E5B1-4587-B6A3-F770CD3E6CC1}" destId="{1C37DF64-8EF1-4C27-B5B0-573717D70276}" srcOrd="1" destOrd="0" presId="urn:microsoft.com/office/officeart/2005/8/layout/orgChart1"/>
    <dgm:cxn modelId="{316C88B3-1290-4A2C-A3CE-39DEC11D81E9}" type="presParOf" srcId="{1C37DF64-8EF1-4C27-B5B0-573717D70276}" destId="{4E1255C0-D60F-4314-9DDF-16762D4DCB83}" srcOrd="0" destOrd="0" presId="urn:microsoft.com/office/officeart/2005/8/layout/orgChart1"/>
    <dgm:cxn modelId="{9B1D836E-9C5C-409F-BDFE-17E46DC3E8BA}" type="presParOf" srcId="{4E1255C0-D60F-4314-9DDF-16762D4DCB83}" destId="{74137D0C-03E6-4800-AE54-FC26B78A5C95}" srcOrd="0" destOrd="0" presId="urn:microsoft.com/office/officeart/2005/8/layout/orgChart1"/>
    <dgm:cxn modelId="{21AB03AE-F21D-4D8B-A95F-26D5DF26F874}" type="presParOf" srcId="{4E1255C0-D60F-4314-9DDF-16762D4DCB83}" destId="{FA5FCE5D-FA93-47FD-8082-61EC8AA8ED49}" srcOrd="1" destOrd="0" presId="urn:microsoft.com/office/officeart/2005/8/layout/orgChart1"/>
    <dgm:cxn modelId="{BDC20827-BEDF-4721-AED4-DC3D94E6810B}" type="presParOf" srcId="{1C37DF64-8EF1-4C27-B5B0-573717D70276}" destId="{4A4FBC92-F394-4BC0-87E4-CE2FF9F491DE}" srcOrd="1" destOrd="0" presId="urn:microsoft.com/office/officeart/2005/8/layout/orgChart1"/>
    <dgm:cxn modelId="{B72E8F55-E442-4F1F-A4E6-CB7039C0D764}" type="presParOf" srcId="{1C37DF64-8EF1-4C27-B5B0-573717D70276}" destId="{491215AC-76E3-41FF-B67C-29EE0CE996AB}" srcOrd="2" destOrd="0" presId="urn:microsoft.com/office/officeart/2005/8/layout/orgChart1"/>
    <dgm:cxn modelId="{36A0A694-BCCE-4E33-9B0D-F066A3F06583}" type="presParOf" srcId="{4B88C71E-D731-4976-A531-659B461E81C7}" destId="{7EBDDB14-1E0F-4392-91C1-6BD92525151E}" srcOrd="2" destOrd="0" presId="urn:microsoft.com/office/officeart/2005/8/layout/orgChart1"/>
    <dgm:cxn modelId="{EBE60EFC-F5EB-43A7-A42B-C1BFF4505D77}" type="presParOf" srcId="{7EBDDB14-1E0F-4392-91C1-6BD92525151E}" destId="{C20B172A-E62F-4263-9B67-108C90ED65F5}" srcOrd="0" destOrd="0" presId="urn:microsoft.com/office/officeart/2005/8/layout/orgChart1"/>
    <dgm:cxn modelId="{01B6DB8B-BF89-4A2B-805B-63666E07BD3D}" type="presParOf" srcId="{7EBDDB14-1E0F-4392-91C1-6BD92525151E}" destId="{BC4EA54A-6029-436E-9F5E-7283587F5513}" srcOrd="1" destOrd="0" presId="urn:microsoft.com/office/officeart/2005/8/layout/orgChart1"/>
    <dgm:cxn modelId="{298C59D6-096E-4309-9923-84A48418415F}" type="presParOf" srcId="{BC4EA54A-6029-436E-9F5E-7283587F5513}" destId="{6B2901C6-ACF3-4EB5-877C-D150AB422EDD}" srcOrd="0" destOrd="0" presId="urn:microsoft.com/office/officeart/2005/8/layout/orgChart1"/>
    <dgm:cxn modelId="{46A85BE9-FCDE-446F-83E9-3F6CA4803A99}" type="presParOf" srcId="{6B2901C6-ACF3-4EB5-877C-D150AB422EDD}" destId="{4D4E1F12-D95A-488A-B904-A82EFB9EF56B}" srcOrd="0" destOrd="0" presId="urn:microsoft.com/office/officeart/2005/8/layout/orgChart1"/>
    <dgm:cxn modelId="{02572124-B616-4F60-A725-53FA7F9B2EFB}" type="presParOf" srcId="{6B2901C6-ACF3-4EB5-877C-D150AB422EDD}" destId="{A05A0345-13BD-4C17-B669-5AE4FE57FF81}" srcOrd="1" destOrd="0" presId="urn:microsoft.com/office/officeart/2005/8/layout/orgChart1"/>
    <dgm:cxn modelId="{71E5369D-DBDA-42B2-A5D4-69A0BF6AC2A8}" type="presParOf" srcId="{BC4EA54A-6029-436E-9F5E-7283587F5513}" destId="{B284E957-5F5A-4684-A262-7C2E5829A354}" srcOrd="1" destOrd="0" presId="urn:microsoft.com/office/officeart/2005/8/layout/orgChart1"/>
    <dgm:cxn modelId="{69FC7AAD-AE89-4F9F-AB44-06CF5429E56F}" type="presParOf" srcId="{BC4EA54A-6029-436E-9F5E-7283587F5513}" destId="{01BF2B8E-FD1B-48A1-850F-841AA12DACB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4A4801-39D4-4F7B-976D-B2F98AEEFDBC}">
      <dsp:nvSpPr>
        <dsp:cNvPr id="0" name=""/>
        <dsp:cNvSpPr/>
      </dsp:nvSpPr>
      <dsp:spPr>
        <a:xfrm>
          <a:off x="3992" y="507099"/>
          <a:ext cx="3491618" cy="3491618"/>
        </a:xfrm>
        <a:prstGeom prst="ellipse">
          <a:avLst/>
        </a:prstGeom>
        <a:solidFill>
          <a:srgbClr val="FFC000">
            <a:alpha val="49804"/>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2155" tIns="43180" rIns="192155" bIns="43180" numCol="1" spcCol="1270" anchor="ctr" anchorCtr="0">
          <a:noAutofit/>
        </a:bodyPr>
        <a:lstStyle/>
        <a:p>
          <a:pPr marL="0" lvl="0" indent="0" algn="ctr" defTabSz="1511300">
            <a:lnSpc>
              <a:spcPct val="90000"/>
            </a:lnSpc>
            <a:spcBef>
              <a:spcPct val="0"/>
            </a:spcBef>
            <a:spcAft>
              <a:spcPct val="35000"/>
            </a:spcAft>
            <a:buNone/>
          </a:pPr>
          <a:r>
            <a:rPr lang="en-GB" sz="3400" kern="1200" dirty="0"/>
            <a:t>OneDrive</a:t>
          </a:r>
        </a:p>
      </dsp:txBody>
      <dsp:txXfrm>
        <a:off x="515328" y="1018435"/>
        <a:ext cx="2468946" cy="2468946"/>
      </dsp:txXfrm>
    </dsp:sp>
    <dsp:sp modelId="{6B61CE76-25F8-4841-A732-9DE65231E76C}">
      <dsp:nvSpPr>
        <dsp:cNvPr id="0" name=""/>
        <dsp:cNvSpPr/>
      </dsp:nvSpPr>
      <dsp:spPr>
        <a:xfrm>
          <a:off x="2797287" y="507099"/>
          <a:ext cx="3491618" cy="3491618"/>
        </a:xfrm>
        <a:prstGeom prst="ellipse">
          <a:avLst/>
        </a:prstGeom>
        <a:solidFill>
          <a:srgbClr val="FFC000">
            <a:alpha val="49804"/>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2155" tIns="43180" rIns="192155" bIns="43180" numCol="1" spcCol="1270" anchor="ctr" anchorCtr="0">
          <a:noAutofit/>
        </a:bodyPr>
        <a:lstStyle/>
        <a:p>
          <a:pPr marL="0" lvl="0" indent="0" algn="ctr" defTabSz="1511300">
            <a:lnSpc>
              <a:spcPct val="90000"/>
            </a:lnSpc>
            <a:spcBef>
              <a:spcPct val="0"/>
            </a:spcBef>
            <a:spcAft>
              <a:spcPct val="35000"/>
            </a:spcAft>
            <a:buNone/>
          </a:pPr>
          <a:r>
            <a:rPr lang="en-GB" sz="3400" kern="1200" dirty="0"/>
            <a:t>Teams</a:t>
          </a:r>
        </a:p>
      </dsp:txBody>
      <dsp:txXfrm>
        <a:off x="3308623" y="1018435"/>
        <a:ext cx="2468946" cy="2468946"/>
      </dsp:txXfrm>
    </dsp:sp>
    <dsp:sp modelId="{584FE567-5212-49F9-BA95-C400E24F96A8}">
      <dsp:nvSpPr>
        <dsp:cNvPr id="0" name=""/>
        <dsp:cNvSpPr/>
      </dsp:nvSpPr>
      <dsp:spPr>
        <a:xfrm>
          <a:off x="5590581" y="507099"/>
          <a:ext cx="3491618" cy="3491618"/>
        </a:xfrm>
        <a:prstGeom prst="ellipse">
          <a:avLst/>
        </a:prstGeom>
        <a:solidFill>
          <a:srgbClr val="FFC000">
            <a:alpha val="49804"/>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92155" tIns="43180" rIns="192155" bIns="43180" numCol="1" spcCol="1270" anchor="ctr" anchorCtr="0">
          <a:noAutofit/>
        </a:bodyPr>
        <a:lstStyle/>
        <a:p>
          <a:pPr marL="0" lvl="0" indent="0" algn="ctr" defTabSz="1511300">
            <a:lnSpc>
              <a:spcPct val="90000"/>
            </a:lnSpc>
            <a:spcBef>
              <a:spcPct val="0"/>
            </a:spcBef>
            <a:spcAft>
              <a:spcPct val="35000"/>
            </a:spcAft>
            <a:buNone/>
          </a:pPr>
          <a:r>
            <a:rPr lang="en-GB" sz="3400" kern="1200" dirty="0"/>
            <a:t>SharePoint</a:t>
          </a:r>
        </a:p>
      </dsp:txBody>
      <dsp:txXfrm>
        <a:off x="6101917" y="1018435"/>
        <a:ext cx="2468946" cy="24689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52ADA-7455-45A9-84E1-E2EEFD5DCEE5}">
      <dsp:nvSpPr>
        <dsp:cNvPr id="0" name=""/>
        <dsp:cNvSpPr/>
      </dsp:nvSpPr>
      <dsp:spPr>
        <a:xfrm>
          <a:off x="160569" y="2263"/>
          <a:ext cx="2692150" cy="161529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solidFill>
                <a:srgbClr val="732B6B"/>
              </a:solidFill>
            </a:rPr>
            <a:t>Metadata</a:t>
          </a:r>
        </a:p>
      </dsp:txBody>
      <dsp:txXfrm>
        <a:off x="160569" y="2263"/>
        <a:ext cx="2692150" cy="1615290"/>
      </dsp:txXfrm>
    </dsp:sp>
    <dsp:sp modelId="{85E86BE3-3071-4416-976B-B870F4EA1261}">
      <dsp:nvSpPr>
        <dsp:cNvPr id="0" name=""/>
        <dsp:cNvSpPr/>
      </dsp:nvSpPr>
      <dsp:spPr>
        <a:xfrm>
          <a:off x="3121934" y="2263"/>
          <a:ext cx="2692150" cy="161529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solidFill>
                <a:srgbClr val="732B6B"/>
              </a:solidFill>
            </a:rPr>
            <a:t>Folders</a:t>
          </a:r>
        </a:p>
      </dsp:txBody>
      <dsp:txXfrm>
        <a:off x="3121934" y="2263"/>
        <a:ext cx="2692150" cy="1615290"/>
      </dsp:txXfrm>
    </dsp:sp>
    <dsp:sp modelId="{B7511554-3430-4632-AF92-36766ED2196C}">
      <dsp:nvSpPr>
        <dsp:cNvPr id="0" name=""/>
        <dsp:cNvSpPr/>
      </dsp:nvSpPr>
      <dsp:spPr>
        <a:xfrm>
          <a:off x="6083299" y="2263"/>
          <a:ext cx="2692150" cy="161529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solidFill>
                <a:srgbClr val="732B6B"/>
              </a:solidFill>
            </a:rPr>
            <a:t>Permissions</a:t>
          </a:r>
        </a:p>
      </dsp:txBody>
      <dsp:txXfrm>
        <a:off x="6083299" y="2263"/>
        <a:ext cx="2692150" cy="1615290"/>
      </dsp:txXfrm>
    </dsp:sp>
    <dsp:sp modelId="{ECDBA4CC-2A28-4F66-A311-84236A5D1111}">
      <dsp:nvSpPr>
        <dsp:cNvPr id="0" name=""/>
        <dsp:cNvSpPr/>
      </dsp:nvSpPr>
      <dsp:spPr>
        <a:xfrm>
          <a:off x="160569" y="1886769"/>
          <a:ext cx="2692150" cy="161529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solidFill>
                <a:srgbClr val="732B6B"/>
              </a:solidFill>
            </a:rPr>
            <a:t>Hub Sites</a:t>
          </a:r>
        </a:p>
      </dsp:txBody>
      <dsp:txXfrm>
        <a:off x="160569" y="1886769"/>
        <a:ext cx="2692150" cy="1615290"/>
      </dsp:txXfrm>
    </dsp:sp>
    <dsp:sp modelId="{84602B6F-411F-4B8E-87FB-96B10124EF67}">
      <dsp:nvSpPr>
        <dsp:cNvPr id="0" name=""/>
        <dsp:cNvSpPr/>
      </dsp:nvSpPr>
      <dsp:spPr>
        <a:xfrm>
          <a:off x="3121934" y="1886769"/>
          <a:ext cx="2692150" cy="161529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solidFill>
                <a:srgbClr val="732B6B"/>
              </a:solidFill>
            </a:rPr>
            <a:t>Search</a:t>
          </a:r>
        </a:p>
      </dsp:txBody>
      <dsp:txXfrm>
        <a:off x="3121934" y="1886769"/>
        <a:ext cx="2692150" cy="1615290"/>
      </dsp:txXfrm>
    </dsp:sp>
    <dsp:sp modelId="{188DA1C8-22F7-4328-9E23-7946AFDAB4A1}">
      <dsp:nvSpPr>
        <dsp:cNvPr id="0" name=""/>
        <dsp:cNvSpPr/>
      </dsp:nvSpPr>
      <dsp:spPr>
        <a:xfrm>
          <a:off x="6083299" y="1886769"/>
          <a:ext cx="2692150" cy="161529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solidFill>
                <a:srgbClr val="732B6B"/>
              </a:solidFill>
            </a:rPr>
            <a:t>Moving Documents</a:t>
          </a:r>
        </a:p>
      </dsp:txBody>
      <dsp:txXfrm>
        <a:off x="6083299" y="1886769"/>
        <a:ext cx="2692150" cy="16152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5257C-973E-46F8-B12E-121772855519}">
      <dsp:nvSpPr>
        <dsp:cNvPr id="0" name=""/>
        <dsp:cNvSpPr/>
      </dsp:nvSpPr>
      <dsp:spPr>
        <a:xfrm>
          <a:off x="5028252" y="500981"/>
          <a:ext cx="104793" cy="459094"/>
        </a:xfrm>
        <a:custGeom>
          <a:avLst/>
          <a:gdLst/>
          <a:ahLst/>
          <a:cxnLst/>
          <a:rect l="0" t="0" r="0" b="0"/>
          <a:pathLst>
            <a:path>
              <a:moveTo>
                <a:pt x="104793" y="0"/>
              </a:moveTo>
              <a:lnTo>
                <a:pt x="104793" y="459094"/>
              </a:lnTo>
              <a:lnTo>
                <a:pt x="0" y="45909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35026C-B3AC-4B9D-8E5A-678E76BF7EE9}">
      <dsp:nvSpPr>
        <dsp:cNvPr id="0" name=""/>
        <dsp:cNvSpPr/>
      </dsp:nvSpPr>
      <dsp:spPr>
        <a:xfrm>
          <a:off x="6545261" y="1918186"/>
          <a:ext cx="149704" cy="1876300"/>
        </a:xfrm>
        <a:custGeom>
          <a:avLst/>
          <a:gdLst/>
          <a:ahLst/>
          <a:cxnLst/>
          <a:rect l="0" t="0" r="0" b="0"/>
          <a:pathLst>
            <a:path>
              <a:moveTo>
                <a:pt x="0" y="0"/>
              </a:moveTo>
              <a:lnTo>
                <a:pt x="0" y="1876300"/>
              </a:lnTo>
              <a:lnTo>
                <a:pt x="149704" y="1876300"/>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8C5618-3919-40D4-88E8-46FF90C3310D}">
      <dsp:nvSpPr>
        <dsp:cNvPr id="0" name=""/>
        <dsp:cNvSpPr/>
      </dsp:nvSpPr>
      <dsp:spPr>
        <a:xfrm>
          <a:off x="6545261" y="1918186"/>
          <a:ext cx="149704" cy="1167697"/>
        </a:xfrm>
        <a:custGeom>
          <a:avLst/>
          <a:gdLst/>
          <a:ahLst/>
          <a:cxnLst/>
          <a:rect l="0" t="0" r="0" b="0"/>
          <a:pathLst>
            <a:path>
              <a:moveTo>
                <a:pt x="0" y="0"/>
              </a:moveTo>
              <a:lnTo>
                <a:pt x="0" y="1167697"/>
              </a:lnTo>
              <a:lnTo>
                <a:pt x="149704" y="1167697"/>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E5919-BB18-43BC-9932-7B546783D598}">
      <dsp:nvSpPr>
        <dsp:cNvPr id="0" name=""/>
        <dsp:cNvSpPr/>
      </dsp:nvSpPr>
      <dsp:spPr>
        <a:xfrm>
          <a:off x="6545261" y="1918186"/>
          <a:ext cx="149704" cy="459094"/>
        </a:xfrm>
        <a:custGeom>
          <a:avLst/>
          <a:gdLst/>
          <a:ahLst/>
          <a:cxnLst/>
          <a:rect l="0" t="0" r="0" b="0"/>
          <a:pathLst>
            <a:path>
              <a:moveTo>
                <a:pt x="0" y="0"/>
              </a:moveTo>
              <a:lnTo>
                <a:pt x="0" y="459094"/>
              </a:lnTo>
              <a:lnTo>
                <a:pt x="149704" y="4590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FFC906-2E8B-46E6-AA00-57336FF670CD}">
      <dsp:nvSpPr>
        <dsp:cNvPr id="0" name=""/>
        <dsp:cNvSpPr/>
      </dsp:nvSpPr>
      <dsp:spPr>
        <a:xfrm>
          <a:off x="5133045" y="500981"/>
          <a:ext cx="1811428" cy="918189"/>
        </a:xfrm>
        <a:custGeom>
          <a:avLst/>
          <a:gdLst/>
          <a:ahLst/>
          <a:cxnLst/>
          <a:rect l="0" t="0" r="0" b="0"/>
          <a:pathLst>
            <a:path>
              <a:moveTo>
                <a:pt x="0" y="0"/>
              </a:moveTo>
              <a:lnTo>
                <a:pt x="0" y="813396"/>
              </a:lnTo>
              <a:lnTo>
                <a:pt x="1811428" y="813396"/>
              </a:lnTo>
              <a:lnTo>
                <a:pt x="1811428" y="91818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20C05-1B54-48FF-9C51-309E8D918438}">
      <dsp:nvSpPr>
        <dsp:cNvPr id="0" name=""/>
        <dsp:cNvSpPr/>
      </dsp:nvSpPr>
      <dsp:spPr>
        <a:xfrm>
          <a:off x="5133045" y="500981"/>
          <a:ext cx="603809" cy="918189"/>
        </a:xfrm>
        <a:custGeom>
          <a:avLst/>
          <a:gdLst/>
          <a:ahLst/>
          <a:cxnLst/>
          <a:rect l="0" t="0" r="0" b="0"/>
          <a:pathLst>
            <a:path>
              <a:moveTo>
                <a:pt x="0" y="0"/>
              </a:moveTo>
              <a:lnTo>
                <a:pt x="0" y="813396"/>
              </a:lnTo>
              <a:lnTo>
                <a:pt x="603809" y="813396"/>
              </a:lnTo>
              <a:lnTo>
                <a:pt x="603809" y="91818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AAD0FA-7DB9-4B1D-B260-1CF5D9BDF618}">
      <dsp:nvSpPr>
        <dsp:cNvPr id="0" name=""/>
        <dsp:cNvSpPr/>
      </dsp:nvSpPr>
      <dsp:spPr>
        <a:xfrm>
          <a:off x="4130023" y="1918186"/>
          <a:ext cx="149704" cy="2584903"/>
        </a:xfrm>
        <a:custGeom>
          <a:avLst/>
          <a:gdLst/>
          <a:ahLst/>
          <a:cxnLst/>
          <a:rect l="0" t="0" r="0" b="0"/>
          <a:pathLst>
            <a:path>
              <a:moveTo>
                <a:pt x="0" y="0"/>
              </a:moveTo>
              <a:lnTo>
                <a:pt x="0" y="2584903"/>
              </a:lnTo>
              <a:lnTo>
                <a:pt x="149704" y="258490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4572A1-5678-419C-8856-710B34A61ACA}">
      <dsp:nvSpPr>
        <dsp:cNvPr id="0" name=""/>
        <dsp:cNvSpPr/>
      </dsp:nvSpPr>
      <dsp:spPr>
        <a:xfrm>
          <a:off x="4130023" y="1918186"/>
          <a:ext cx="149704" cy="1876300"/>
        </a:xfrm>
        <a:custGeom>
          <a:avLst/>
          <a:gdLst/>
          <a:ahLst/>
          <a:cxnLst/>
          <a:rect l="0" t="0" r="0" b="0"/>
          <a:pathLst>
            <a:path>
              <a:moveTo>
                <a:pt x="0" y="0"/>
              </a:moveTo>
              <a:lnTo>
                <a:pt x="0" y="1876300"/>
              </a:lnTo>
              <a:lnTo>
                <a:pt x="149704" y="1876300"/>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CD6EE3-7CEC-4D36-9458-873FA773A302}">
      <dsp:nvSpPr>
        <dsp:cNvPr id="0" name=""/>
        <dsp:cNvSpPr/>
      </dsp:nvSpPr>
      <dsp:spPr>
        <a:xfrm>
          <a:off x="4130023" y="1918186"/>
          <a:ext cx="149704" cy="1167697"/>
        </a:xfrm>
        <a:custGeom>
          <a:avLst/>
          <a:gdLst/>
          <a:ahLst/>
          <a:cxnLst/>
          <a:rect l="0" t="0" r="0" b="0"/>
          <a:pathLst>
            <a:path>
              <a:moveTo>
                <a:pt x="0" y="0"/>
              </a:moveTo>
              <a:lnTo>
                <a:pt x="0" y="1167697"/>
              </a:lnTo>
              <a:lnTo>
                <a:pt x="149704" y="1167697"/>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EEAC38-09C5-4747-A9B9-A74D3E8E31D2}">
      <dsp:nvSpPr>
        <dsp:cNvPr id="0" name=""/>
        <dsp:cNvSpPr/>
      </dsp:nvSpPr>
      <dsp:spPr>
        <a:xfrm>
          <a:off x="4130023" y="1918186"/>
          <a:ext cx="149704" cy="459094"/>
        </a:xfrm>
        <a:custGeom>
          <a:avLst/>
          <a:gdLst/>
          <a:ahLst/>
          <a:cxnLst/>
          <a:rect l="0" t="0" r="0" b="0"/>
          <a:pathLst>
            <a:path>
              <a:moveTo>
                <a:pt x="0" y="0"/>
              </a:moveTo>
              <a:lnTo>
                <a:pt x="0" y="459094"/>
              </a:lnTo>
              <a:lnTo>
                <a:pt x="149704" y="4590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AFC920-33A0-4B3C-80F6-AEE0EDCAE2AB}">
      <dsp:nvSpPr>
        <dsp:cNvPr id="0" name=""/>
        <dsp:cNvSpPr/>
      </dsp:nvSpPr>
      <dsp:spPr>
        <a:xfrm>
          <a:off x="4529236" y="500981"/>
          <a:ext cx="603809" cy="918189"/>
        </a:xfrm>
        <a:custGeom>
          <a:avLst/>
          <a:gdLst/>
          <a:ahLst/>
          <a:cxnLst/>
          <a:rect l="0" t="0" r="0" b="0"/>
          <a:pathLst>
            <a:path>
              <a:moveTo>
                <a:pt x="603809" y="0"/>
              </a:moveTo>
              <a:lnTo>
                <a:pt x="603809" y="813396"/>
              </a:lnTo>
              <a:lnTo>
                <a:pt x="0" y="813396"/>
              </a:lnTo>
              <a:lnTo>
                <a:pt x="0" y="91818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2211E1-CCAB-4A53-A647-166E74FD8687}">
      <dsp:nvSpPr>
        <dsp:cNvPr id="0" name=""/>
        <dsp:cNvSpPr/>
      </dsp:nvSpPr>
      <dsp:spPr>
        <a:xfrm>
          <a:off x="2922404" y="1918186"/>
          <a:ext cx="149704" cy="2584903"/>
        </a:xfrm>
        <a:custGeom>
          <a:avLst/>
          <a:gdLst/>
          <a:ahLst/>
          <a:cxnLst/>
          <a:rect l="0" t="0" r="0" b="0"/>
          <a:pathLst>
            <a:path>
              <a:moveTo>
                <a:pt x="0" y="0"/>
              </a:moveTo>
              <a:lnTo>
                <a:pt x="0" y="2584903"/>
              </a:lnTo>
              <a:lnTo>
                <a:pt x="149704" y="258490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D658A2-5F06-4B61-B527-A0BE40D7122C}">
      <dsp:nvSpPr>
        <dsp:cNvPr id="0" name=""/>
        <dsp:cNvSpPr/>
      </dsp:nvSpPr>
      <dsp:spPr>
        <a:xfrm>
          <a:off x="2922404" y="1918186"/>
          <a:ext cx="149704" cy="1876300"/>
        </a:xfrm>
        <a:custGeom>
          <a:avLst/>
          <a:gdLst/>
          <a:ahLst/>
          <a:cxnLst/>
          <a:rect l="0" t="0" r="0" b="0"/>
          <a:pathLst>
            <a:path>
              <a:moveTo>
                <a:pt x="0" y="0"/>
              </a:moveTo>
              <a:lnTo>
                <a:pt x="0" y="1876300"/>
              </a:lnTo>
              <a:lnTo>
                <a:pt x="149704" y="1876300"/>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D17B10-302B-41F5-9677-1F60709DFD64}">
      <dsp:nvSpPr>
        <dsp:cNvPr id="0" name=""/>
        <dsp:cNvSpPr/>
      </dsp:nvSpPr>
      <dsp:spPr>
        <a:xfrm>
          <a:off x="2922404" y="1918186"/>
          <a:ext cx="149704" cy="1167697"/>
        </a:xfrm>
        <a:custGeom>
          <a:avLst/>
          <a:gdLst/>
          <a:ahLst/>
          <a:cxnLst/>
          <a:rect l="0" t="0" r="0" b="0"/>
          <a:pathLst>
            <a:path>
              <a:moveTo>
                <a:pt x="0" y="0"/>
              </a:moveTo>
              <a:lnTo>
                <a:pt x="0" y="1167697"/>
              </a:lnTo>
              <a:lnTo>
                <a:pt x="149704" y="1167697"/>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7B13D5-6298-4B42-B03B-B4D8893AB08E}">
      <dsp:nvSpPr>
        <dsp:cNvPr id="0" name=""/>
        <dsp:cNvSpPr/>
      </dsp:nvSpPr>
      <dsp:spPr>
        <a:xfrm>
          <a:off x="2922404" y="1918186"/>
          <a:ext cx="149704" cy="459094"/>
        </a:xfrm>
        <a:custGeom>
          <a:avLst/>
          <a:gdLst/>
          <a:ahLst/>
          <a:cxnLst/>
          <a:rect l="0" t="0" r="0" b="0"/>
          <a:pathLst>
            <a:path>
              <a:moveTo>
                <a:pt x="0" y="0"/>
              </a:moveTo>
              <a:lnTo>
                <a:pt x="0" y="459094"/>
              </a:lnTo>
              <a:lnTo>
                <a:pt x="149704" y="4590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F9F7D-AEB7-4623-8951-7BC9AC04B340}">
      <dsp:nvSpPr>
        <dsp:cNvPr id="0" name=""/>
        <dsp:cNvSpPr/>
      </dsp:nvSpPr>
      <dsp:spPr>
        <a:xfrm>
          <a:off x="3321617" y="500981"/>
          <a:ext cx="1811428" cy="918189"/>
        </a:xfrm>
        <a:custGeom>
          <a:avLst/>
          <a:gdLst/>
          <a:ahLst/>
          <a:cxnLst/>
          <a:rect l="0" t="0" r="0" b="0"/>
          <a:pathLst>
            <a:path>
              <a:moveTo>
                <a:pt x="1811428" y="0"/>
              </a:moveTo>
              <a:lnTo>
                <a:pt x="1811428" y="813396"/>
              </a:lnTo>
              <a:lnTo>
                <a:pt x="0" y="813396"/>
              </a:lnTo>
              <a:lnTo>
                <a:pt x="0" y="91818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96FCA0-21FE-4DDD-AFFA-C59FFFD188B8}">
      <dsp:nvSpPr>
        <dsp:cNvPr id="0" name=""/>
        <dsp:cNvSpPr/>
      </dsp:nvSpPr>
      <dsp:spPr>
        <a:xfrm>
          <a:off x="4634029" y="1965"/>
          <a:ext cx="998032" cy="499016"/>
        </a:xfrm>
        <a:prstGeom prst="rect">
          <a:avLst/>
        </a:prstGeom>
        <a:solidFill>
          <a:srgbClr val="732B6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Hub Site</a:t>
          </a:r>
        </a:p>
      </dsp:txBody>
      <dsp:txXfrm>
        <a:off x="4634029" y="1965"/>
        <a:ext cx="998032" cy="499016"/>
      </dsp:txXfrm>
    </dsp:sp>
    <dsp:sp modelId="{3771434B-BDA7-4755-B4EF-3FE88D356CC3}">
      <dsp:nvSpPr>
        <dsp:cNvPr id="0" name=""/>
        <dsp:cNvSpPr/>
      </dsp:nvSpPr>
      <dsp:spPr>
        <a:xfrm>
          <a:off x="2822601" y="1419170"/>
          <a:ext cx="998032" cy="499016"/>
        </a:xfrm>
        <a:prstGeom prst="rect">
          <a:avLst/>
        </a:prstGeom>
        <a:solidFill>
          <a:srgbClr val="732B6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Client 1</a:t>
          </a:r>
        </a:p>
      </dsp:txBody>
      <dsp:txXfrm>
        <a:off x="2822601" y="1419170"/>
        <a:ext cx="998032" cy="499016"/>
      </dsp:txXfrm>
    </dsp:sp>
    <dsp:sp modelId="{5AED7112-391F-415E-A380-3D2ABDA74D9B}">
      <dsp:nvSpPr>
        <dsp:cNvPr id="0" name=""/>
        <dsp:cNvSpPr/>
      </dsp:nvSpPr>
      <dsp:spPr>
        <a:xfrm>
          <a:off x="3072109" y="2127773"/>
          <a:ext cx="998032" cy="499016"/>
        </a:xfrm>
        <a:prstGeom prst="rect">
          <a:avLst/>
        </a:prstGeom>
        <a:solidFill>
          <a:srgbClr val="33B0B7"/>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Homepage</a:t>
          </a:r>
        </a:p>
      </dsp:txBody>
      <dsp:txXfrm>
        <a:off x="3072109" y="2127773"/>
        <a:ext cx="998032" cy="499016"/>
      </dsp:txXfrm>
    </dsp:sp>
    <dsp:sp modelId="{1BCAC35F-1ED2-413C-98EC-87E9E0C3A347}">
      <dsp:nvSpPr>
        <dsp:cNvPr id="0" name=""/>
        <dsp:cNvSpPr/>
      </dsp:nvSpPr>
      <dsp:spPr>
        <a:xfrm>
          <a:off x="3072109" y="2836376"/>
          <a:ext cx="998032" cy="499016"/>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General</a:t>
          </a:r>
        </a:p>
      </dsp:txBody>
      <dsp:txXfrm>
        <a:off x="3072109" y="2836376"/>
        <a:ext cx="998032" cy="499016"/>
      </dsp:txXfrm>
    </dsp:sp>
    <dsp:sp modelId="{06360430-2B64-46C9-B43F-2BB076DDF2C0}">
      <dsp:nvSpPr>
        <dsp:cNvPr id="0" name=""/>
        <dsp:cNvSpPr/>
      </dsp:nvSpPr>
      <dsp:spPr>
        <a:xfrm>
          <a:off x="3072109" y="3544979"/>
          <a:ext cx="998032" cy="499016"/>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Project 1</a:t>
          </a:r>
        </a:p>
      </dsp:txBody>
      <dsp:txXfrm>
        <a:off x="3072109" y="3544979"/>
        <a:ext cx="998032" cy="499016"/>
      </dsp:txXfrm>
    </dsp:sp>
    <dsp:sp modelId="{577F122F-2606-44D2-962B-B2EF9543E427}">
      <dsp:nvSpPr>
        <dsp:cNvPr id="0" name=""/>
        <dsp:cNvSpPr/>
      </dsp:nvSpPr>
      <dsp:spPr>
        <a:xfrm>
          <a:off x="3072109" y="4253581"/>
          <a:ext cx="998032" cy="499016"/>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Project 2</a:t>
          </a:r>
        </a:p>
      </dsp:txBody>
      <dsp:txXfrm>
        <a:off x="3072109" y="4253581"/>
        <a:ext cx="998032" cy="499016"/>
      </dsp:txXfrm>
    </dsp:sp>
    <dsp:sp modelId="{BAE3745E-E7CB-49F2-9819-1E4B53A83D45}">
      <dsp:nvSpPr>
        <dsp:cNvPr id="0" name=""/>
        <dsp:cNvSpPr/>
      </dsp:nvSpPr>
      <dsp:spPr>
        <a:xfrm>
          <a:off x="4030220" y="1419170"/>
          <a:ext cx="998032" cy="499016"/>
        </a:xfrm>
        <a:prstGeom prst="rect">
          <a:avLst/>
        </a:prstGeom>
        <a:solidFill>
          <a:srgbClr val="732B6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Client 2</a:t>
          </a:r>
        </a:p>
      </dsp:txBody>
      <dsp:txXfrm>
        <a:off x="4030220" y="1419170"/>
        <a:ext cx="998032" cy="499016"/>
      </dsp:txXfrm>
    </dsp:sp>
    <dsp:sp modelId="{2BA8CA00-EAF5-431D-AFA8-4E06DA351142}">
      <dsp:nvSpPr>
        <dsp:cNvPr id="0" name=""/>
        <dsp:cNvSpPr/>
      </dsp:nvSpPr>
      <dsp:spPr>
        <a:xfrm>
          <a:off x="4279728" y="2127773"/>
          <a:ext cx="998032" cy="499016"/>
        </a:xfrm>
        <a:prstGeom prst="rect">
          <a:avLst/>
        </a:prstGeom>
        <a:solidFill>
          <a:srgbClr val="33B0B7"/>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Homepage</a:t>
          </a:r>
        </a:p>
      </dsp:txBody>
      <dsp:txXfrm>
        <a:off x="4279728" y="2127773"/>
        <a:ext cx="998032" cy="499016"/>
      </dsp:txXfrm>
    </dsp:sp>
    <dsp:sp modelId="{A7E8794D-D612-4E46-A480-C0A08A30BF39}">
      <dsp:nvSpPr>
        <dsp:cNvPr id="0" name=""/>
        <dsp:cNvSpPr/>
      </dsp:nvSpPr>
      <dsp:spPr>
        <a:xfrm>
          <a:off x="4279728" y="2836376"/>
          <a:ext cx="998032" cy="499016"/>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General</a:t>
          </a:r>
        </a:p>
      </dsp:txBody>
      <dsp:txXfrm>
        <a:off x="4279728" y="2836376"/>
        <a:ext cx="998032" cy="499016"/>
      </dsp:txXfrm>
    </dsp:sp>
    <dsp:sp modelId="{9C447BD6-D2D1-4E0C-9B37-970E130B7C8D}">
      <dsp:nvSpPr>
        <dsp:cNvPr id="0" name=""/>
        <dsp:cNvSpPr/>
      </dsp:nvSpPr>
      <dsp:spPr>
        <a:xfrm>
          <a:off x="4279728" y="3544979"/>
          <a:ext cx="998032" cy="499016"/>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Project A</a:t>
          </a:r>
        </a:p>
      </dsp:txBody>
      <dsp:txXfrm>
        <a:off x="4279728" y="3544979"/>
        <a:ext cx="998032" cy="499016"/>
      </dsp:txXfrm>
    </dsp:sp>
    <dsp:sp modelId="{FA7817CC-AC3A-4620-AA35-CB13B72A2E63}">
      <dsp:nvSpPr>
        <dsp:cNvPr id="0" name=""/>
        <dsp:cNvSpPr/>
      </dsp:nvSpPr>
      <dsp:spPr>
        <a:xfrm>
          <a:off x="4279728" y="4253581"/>
          <a:ext cx="998032" cy="499016"/>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Project B</a:t>
          </a:r>
        </a:p>
      </dsp:txBody>
      <dsp:txXfrm>
        <a:off x="4279728" y="4253581"/>
        <a:ext cx="998032" cy="499016"/>
      </dsp:txXfrm>
    </dsp:sp>
    <dsp:sp modelId="{2BAC12EF-08A3-4556-A29B-E25324C089BE}">
      <dsp:nvSpPr>
        <dsp:cNvPr id="0" name=""/>
        <dsp:cNvSpPr/>
      </dsp:nvSpPr>
      <dsp:spPr>
        <a:xfrm>
          <a:off x="5237839" y="1419170"/>
          <a:ext cx="998032" cy="499016"/>
        </a:xfrm>
        <a:prstGeom prst="rect">
          <a:avLst/>
        </a:prstGeom>
        <a:solidFill>
          <a:srgbClr val="732B6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a:t>
          </a:r>
        </a:p>
      </dsp:txBody>
      <dsp:txXfrm>
        <a:off x="5237839" y="1419170"/>
        <a:ext cx="998032" cy="499016"/>
      </dsp:txXfrm>
    </dsp:sp>
    <dsp:sp modelId="{2B7B3D00-DB7A-4E86-A5D4-DA79EBA9EA70}">
      <dsp:nvSpPr>
        <dsp:cNvPr id="0" name=""/>
        <dsp:cNvSpPr/>
      </dsp:nvSpPr>
      <dsp:spPr>
        <a:xfrm>
          <a:off x="6445458" y="1419170"/>
          <a:ext cx="998032" cy="499016"/>
        </a:xfrm>
        <a:prstGeom prst="rect">
          <a:avLst/>
        </a:prstGeom>
        <a:solidFill>
          <a:srgbClr val="732B6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Client 3</a:t>
          </a:r>
        </a:p>
      </dsp:txBody>
      <dsp:txXfrm>
        <a:off x="6445458" y="1419170"/>
        <a:ext cx="998032" cy="499016"/>
      </dsp:txXfrm>
    </dsp:sp>
    <dsp:sp modelId="{FA4D0FB3-9903-45AB-8E2D-14CFD284E1EA}">
      <dsp:nvSpPr>
        <dsp:cNvPr id="0" name=""/>
        <dsp:cNvSpPr/>
      </dsp:nvSpPr>
      <dsp:spPr>
        <a:xfrm>
          <a:off x="6694966" y="2127773"/>
          <a:ext cx="998032" cy="499016"/>
        </a:xfrm>
        <a:prstGeom prst="rect">
          <a:avLst/>
        </a:prstGeom>
        <a:solidFill>
          <a:srgbClr val="33B0B7"/>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General</a:t>
          </a:r>
        </a:p>
      </dsp:txBody>
      <dsp:txXfrm>
        <a:off x="6694966" y="2127773"/>
        <a:ext cx="998032" cy="499016"/>
      </dsp:txXfrm>
    </dsp:sp>
    <dsp:sp modelId="{089AC96B-D47D-4224-95AC-510C60DCCDA1}">
      <dsp:nvSpPr>
        <dsp:cNvPr id="0" name=""/>
        <dsp:cNvSpPr/>
      </dsp:nvSpPr>
      <dsp:spPr>
        <a:xfrm>
          <a:off x="6694966" y="2836376"/>
          <a:ext cx="998032" cy="499016"/>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Project G</a:t>
          </a:r>
        </a:p>
      </dsp:txBody>
      <dsp:txXfrm>
        <a:off x="6694966" y="2836376"/>
        <a:ext cx="998032" cy="499016"/>
      </dsp:txXfrm>
    </dsp:sp>
    <dsp:sp modelId="{C79C3716-451F-406E-8F12-4FB051927847}">
      <dsp:nvSpPr>
        <dsp:cNvPr id="0" name=""/>
        <dsp:cNvSpPr/>
      </dsp:nvSpPr>
      <dsp:spPr>
        <a:xfrm>
          <a:off x="6694966" y="3544979"/>
          <a:ext cx="998032" cy="499016"/>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Project H</a:t>
          </a:r>
          <a:endParaRPr lang="en-GB" sz="1500" kern="1200">
            <a:solidFill>
              <a:schemeClr val="tx1"/>
            </a:solidFill>
          </a:endParaRPr>
        </a:p>
      </dsp:txBody>
      <dsp:txXfrm>
        <a:off x="6694966" y="3544979"/>
        <a:ext cx="998032" cy="499016"/>
      </dsp:txXfrm>
    </dsp:sp>
    <dsp:sp modelId="{74137D0C-03E6-4800-AE54-FC26B78A5C95}">
      <dsp:nvSpPr>
        <dsp:cNvPr id="0" name=""/>
        <dsp:cNvSpPr/>
      </dsp:nvSpPr>
      <dsp:spPr>
        <a:xfrm>
          <a:off x="4030220" y="710567"/>
          <a:ext cx="998032" cy="499016"/>
        </a:xfrm>
        <a:prstGeom prst="rect">
          <a:avLst/>
        </a:prstGeom>
        <a:solidFill>
          <a:srgbClr val="33B0B7"/>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Search</a:t>
          </a:r>
        </a:p>
      </dsp:txBody>
      <dsp:txXfrm>
        <a:off x="4030220" y="710567"/>
        <a:ext cx="998032" cy="4990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B172A-E62F-4263-9B67-108C90ED65F5}">
      <dsp:nvSpPr>
        <dsp:cNvPr id="0" name=""/>
        <dsp:cNvSpPr/>
      </dsp:nvSpPr>
      <dsp:spPr>
        <a:xfrm>
          <a:off x="4570314" y="386656"/>
          <a:ext cx="91440" cy="353547"/>
        </a:xfrm>
        <a:custGeom>
          <a:avLst/>
          <a:gdLst/>
          <a:ahLst/>
          <a:cxnLst/>
          <a:rect l="0" t="0" r="0" b="0"/>
          <a:pathLst>
            <a:path>
              <a:moveTo>
                <a:pt x="126421" y="0"/>
              </a:moveTo>
              <a:lnTo>
                <a:pt x="126421" y="353547"/>
              </a:lnTo>
              <a:lnTo>
                <a:pt x="45720" y="35354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65257C-973E-46F8-B12E-121772855519}">
      <dsp:nvSpPr>
        <dsp:cNvPr id="0" name=""/>
        <dsp:cNvSpPr/>
      </dsp:nvSpPr>
      <dsp:spPr>
        <a:xfrm>
          <a:off x="6296309" y="1478041"/>
          <a:ext cx="91440" cy="353547"/>
        </a:xfrm>
        <a:custGeom>
          <a:avLst/>
          <a:gdLst/>
          <a:ahLst/>
          <a:cxnLst/>
          <a:rect l="0" t="0" r="0" b="0"/>
          <a:pathLst>
            <a:path>
              <a:moveTo>
                <a:pt x="126421" y="0"/>
              </a:moveTo>
              <a:lnTo>
                <a:pt x="126421" y="353547"/>
              </a:lnTo>
              <a:lnTo>
                <a:pt x="45720" y="353547"/>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35026C-B3AC-4B9D-8E5A-678E76BF7EE9}">
      <dsp:nvSpPr>
        <dsp:cNvPr id="0" name=""/>
        <dsp:cNvSpPr/>
      </dsp:nvSpPr>
      <dsp:spPr>
        <a:xfrm>
          <a:off x="7510272" y="2569426"/>
          <a:ext cx="115287" cy="1444932"/>
        </a:xfrm>
        <a:custGeom>
          <a:avLst/>
          <a:gdLst/>
          <a:ahLst/>
          <a:cxnLst/>
          <a:rect l="0" t="0" r="0" b="0"/>
          <a:pathLst>
            <a:path>
              <a:moveTo>
                <a:pt x="0" y="0"/>
              </a:moveTo>
              <a:lnTo>
                <a:pt x="0" y="1444932"/>
              </a:lnTo>
              <a:lnTo>
                <a:pt x="115287" y="144493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8C5618-3919-40D4-88E8-46FF90C3310D}">
      <dsp:nvSpPr>
        <dsp:cNvPr id="0" name=""/>
        <dsp:cNvSpPr/>
      </dsp:nvSpPr>
      <dsp:spPr>
        <a:xfrm>
          <a:off x="7510272" y="2569426"/>
          <a:ext cx="115287" cy="899239"/>
        </a:xfrm>
        <a:custGeom>
          <a:avLst/>
          <a:gdLst/>
          <a:ahLst/>
          <a:cxnLst/>
          <a:rect l="0" t="0" r="0" b="0"/>
          <a:pathLst>
            <a:path>
              <a:moveTo>
                <a:pt x="0" y="0"/>
              </a:moveTo>
              <a:lnTo>
                <a:pt x="0" y="899239"/>
              </a:lnTo>
              <a:lnTo>
                <a:pt x="115287" y="899239"/>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AE5919-BB18-43BC-9932-7B546783D598}">
      <dsp:nvSpPr>
        <dsp:cNvPr id="0" name=""/>
        <dsp:cNvSpPr/>
      </dsp:nvSpPr>
      <dsp:spPr>
        <a:xfrm>
          <a:off x="7510272" y="2569426"/>
          <a:ext cx="115287" cy="353547"/>
        </a:xfrm>
        <a:custGeom>
          <a:avLst/>
          <a:gdLst/>
          <a:ahLst/>
          <a:cxnLst/>
          <a:rect l="0" t="0" r="0" b="0"/>
          <a:pathLst>
            <a:path>
              <a:moveTo>
                <a:pt x="0" y="0"/>
              </a:moveTo>
              <a:lnTo>
                <a:pt x="0" y="353547"/>
              </a:lnTo>
              <a:lnTo>
                <a:pt x="115287" y="353547"/>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FFC906-2E8B-46E6-AA00-57336FF670CD}">
      <dsp:nvSpPr>
        <dsp:cNvPr id="0" name=""/>
        <dsp:cNvSpPr/>
      </dsp:nvSpPr>
      <dsp:spPr>
        <a:xfrm>
          <a:off x="6422730" y="1478041"/>
          <a:ext cx="1394974" cy="707094"/>
        </a:xfrm>
        <a:custGeom>
          <a:avLst/>
          <a:gdLst/>
          <a:ahLst/>
          <a:cxnLst/>
          <a:rect l="0" t="0" r="0" b="0"/>
          <a:pathLst>
            <a:path>
              <a:moveTo>
                <a:pt x="0" y="0"/>
              </a:moveTo>
              <a:lnTo>
                <a:pt x="0" y="626393"/>
              </a:lnTo>
              <a:lnTo>
                <a:pt x="1394974" y="626393"/>
              </a:lnTo>
              <a:lnTo>
                <a:pt x="1394974" y="7070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20C05-1B54-48FF-9C51-309E8D918438}">
      <dsp:nvSpPr>
        <dsp:cNvPr id="0" name=""/>
        <dsp:cNvSpPr/>
      </dsp:nvSpPr>
      <dsp:spPr>
        <a:xfrm>
          <a:off x="6422730" y="1478041"/>
          <a:ext cx="464991" cy="707094"/>
        </a:xfrm>
        <a:custGeom>
          <a:avLst/>
          <a:gdLst/>
          <a:ahLst/>
          <a:cxnLst/>
          <a:rect l="0" t="0" r="0" b="0"/>
          <a:pathLst>
            <a:path>
              <a:moveTo>
                <a:pt x="0" y="0"/>
              </a:moveTo>
              <a:lnTo>
                <a:pt x="0" y="626393"/>
              </a:lnTo>
              <a:lnTo>
                <a:pt x="464991" y="626393"/>
              </a:lnTo>
              <a:lnTo>
                <a:pt x="464991" y="7070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AAD0FA-7DB9-4B1D-B260-1CF5D9BDF618}">
      <dsp:nvSpPr>
        <dsp:cNvPr id="0" name=""/>
        <dsp:cNvSpPr/>
      </dsp:nvSpPr>
      <dsp:spPr>
        <a:xfrm>
          <a:off x="5650306" y="2569426"/>
          <a:ext cx="115287" cy="1990624"/>
        </a:xfrm>
        <a:custGeom>
          <a:avLst/>
          <a:gdLst/>
          <a:ahLst/>
          <a:cxnLst/>
          <a:rect l="0" t="0" r="0" b="0"/>
          <a:pathLst>
            <a:path>
              <a:moveTo>
                <a:pt x="0" y="0"/>
              </a:moveTo>
              <a:lnTo>
                <a:pt x="0" y="1990624"/>
              </a:lnTo>
              <a:lnTo>
                <a:pt x="115287" y="199062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4572A1-5678-419C-8856-710B34A61ACA}">
      <dsp:nvSpPr>
        <dsp:cNvPr id="0" name=""/>
        <dsp:cNvSpPr/>
      </dsp:nvSpPr>
      <dsp:spPr>
        <a:xfrm>
          <a:off x="5650306" y="2569426"/>
          <a:ext cx="115287" cy="1444932"/>
        </a:xfrm>
        <a:custGeom>
          <a:avLst/>
          <a:gdLst/>
          <a:ahLst/>
          <a:cxnLst/>
          <a:rect l="0" t="0" r="0" b="0"/>
          <a:pathLst>
            <a:path>
              <a:moveTo>
                <a:pt x="0" y="0"/>
              </a:moveTo>
              <a:lnTo>
                <a:pt x="0" y="1444932"/>
              </a:lnTo>
              <a:lnTo>
                <a:pt x="115287" y="144493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CD6EE3-7CEC-4D36-9458-873FA773A302}">
      <dsp:nvSpPr>
        <dsp:cNvPr id="0" name=""/>
        <dsp:cNvSpPr/>
      </dsp:nvSpPr>
      <dsp:spPr>
        <a:xfrm>
          <a:off x="5650306" y="2569426"/>
          <a:ext cx="115287" cy="899239"/>
        </a:xfrm>
        <a:custGeom>
          <a:avLst/>
          <a:gdLst/>
          <a:ahLst/>
          <a:cxnLst/>
          <a:rect l="0" t="0" r="0" b="0"/>
          <a:pathLst>
            <a:path>
              <a:moveTo>
                <a:pt x="0" y="0"/>
              </a:moveTo>
              <a:lnTo>
                <a:pt x="0" y="899239"/>
              </a:lnTo>
              <a:lnTo>
                <a:pt x="115287" y="899239"/>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EEAC38-09C5-4747-A9B9-A74D3E8E31D2}">
      <dsp:nvSpPr>
        <dsp:cNvPr id="0" name=""/>
        <dsp:cNvSpPr/>
      </dsp:nvSpPr>
      <dsp:spPr>
        <a:xfrm>
          <a:off x="5650306" y="2569426"/>
          <a:ext cx="115287" cy="353547"/>
        </a:xfrm>
        <a:custGeom>
          <a:avLst/>
          <a:gdLst/>
          <a:ahLst/>
          <a:cxnLst/>
          <a:rect l="0" t="0" r="0" b="0"/>
          <a:pathLst>
            <a:path>
              <a:moveTo>
                <a:pt x="0" y="0"/>
              </a:moveTo>
              <a:lnTo>
                <a:pt x="0" y="353547"/>
              </a:lnTo>
              <a:lnTo>
                <a:pt x="115287" y="353547"/>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AFC920-33A0-4B3C-80F6-AEE0EDCAE2AB}">
      <dsp:nvSpPr>
        <dsp:cNvPr id="0" name=""/>
        <dsp:cNvSpPr/>
      </dsp:nvSpPr>
      <dsp:spPr>
        <a:xfrm>
          <a:off x="5957739" y="1478041"/>
          <a:ext cx="464991" cy="707094"/>
        </a:xfrm>
        <a:custGeom>
          <a:avLst/>
          <a:gdLst/>
          <a:ahLst/>
          <a:cxnLst/>
          <a:rect l="0" t="0" r="0" b="0"/>
          <a:pathLst>
            <a:path>
              <a:moveTo>
                <a:pt x="464991" y="0"/>
              </a:moveTo>
              <a:lnTo>
                <a:pt x="464991" y="626393"/>
              </a:lnTo>
              <a:lnTo>
                <a:pt x="0" y="626393"/>
              </a:lnTo>
              <a:lnTo>
                <a:pt x="0" y="7070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2211E1-CCAB-4A53-A647-166E74FD8687}">
      <dsp:nvSpPr>
        <dsp:cNvPr id="0" name=""/>
        <dsp:cNvSpPr/>
      </dsp:nvSpPr>
      <dsp:spPr>
        <a:xfrm>
          <a:off x="4720323" y="2569426"/>
          <a:ext cx="115287" cy="1990624"/>
        </a:xfrm>
        <a:custGeom>
          <a:avLst/>
          <a:gdLst/>
          <a:ahLst/>
          <a:cxnLst/>
          <a:rect l="0" t="0" r="0" b="0"/>
          <a:pathLst>
            <a:path>
              <a:moveTo>
                <a:pt x="0" y="0"/>
              </a:moveTo>
              <a:lnTo>
                <a:pt x="0" y="1990624"/>
              </a:lnTo>
              <a:lnTo>
                <a:pt x="115287" y="199062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D658A2-5F06-4B61-B527-A0BE40D7122C}">
      <dsp:nvSpPr>
        <dsp:cNvPr id="0" name=""/>
        <dsp:cNvSpPr/>
      </dsp:nvSpPr>
      <dsp:spPr>
        <a:xfrm>
          <a:off x="4720323" y="2569426"/>
          <a:ext cx="115287" cy="1444932"/>
        </a:xfrm>
        <a:custGeom>
          <a:avLst/>
          <a:gdLst/>
          <a:ahLst/>
          <a:cxnLst/>
          <a:rect l="0" t="0" r="0" b="0"/>
          <a:pathLst>
            <a:path>
              <a:moveTo>
                <a:pt x="0" y="0"/>
              </a:moveTo>
              <a:lnTo>
                <a:pt x="0" y="1444932"/>
              </a:lnTo>
              <a:lnTo>
                <a:pt x="115287" y="144493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D17B10-302B-41F5-9677-1F60709DFD64}">
      <dsp:nvSpPr>
        <dsp:cNvPr id="0" name=""/>
        <dsp:cNvSpPr/>
      </dsp:nvSpPr>
      <dsp:spPr>
        <a:xfrm>
          <a:off x="4720323" y="2569426"/>
          <a:ext cx="115287" cy="899239"/>
        </a:xfrm>
        <a:custGeom>
          <a:avLst/>
          <a:gdLst/>
          <a:ahLst/>
          <a:cxnLst/>
          <a:rect l="0" t="0" r="0" b="0"/>
          <a:pathLst>
            <a:path>
              <a:moveTo>
                <a:pt x="0" y="0"/>
              </a:moveTo>
              <a:lnTo>
                <a:pt x="0" y="899239"/>
              </a:lnTo>
              <a:lnTo>
                <a:pt x="115287" y="899239"/>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7B13D5-6298-4B42-B03B-B4D8893AB08E}">
      <dsp:nvSpPr>
        <dsp:cNvPr id="0" name=""/>
        <dsp:cNvSpPr/>
      </dsp:nvSpPr>
      <dsp:spPr>
        <a:xfrm>
          <a:off x="4720323" y="2569426"/>
          <a:ext cx="115287" cy="353547"/>
        </a:xfrm>
        <a:custGeom>
          <a:avLst/>
          <a:gdLst/>
          <a:ahLst/>
          <a:cxnLst/>
          <a:rect l="0" t="0" r="0" b="0"/>
          <a:pathLst>
            <a:path>
              <a:moveTo>
                <a:pt x="0" y="0"/>
              </a:moveTo>
              <a:lnTo>
                <a:pt x="0" y="353547"/>
              </a:lnTo>
              <a:lnTo>
                <a:pt x="115287" y="353547"/>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F9F7D-AEB7-4623-8951-7BC9AC04B340}">
      <dsp:nvSpPr>
        <dsp:cNvPr id="0" name=""/>
        <dsp:cNvSpPr/>
      </dsp:nvSpPr>
      <dsp:spPr>
        <a:xfrm>
          <a:off x="5027756" y="1478041"/>
          <a:ext cx="1394974" cy="707094"/>
        </a:xfrm>
        <a:custGeom>
          <a:avLst/>
          <a:gdLst/>
          <a:ahLst/>
          <a:cxnLst/>
          <a:rect l="0" t="0" r="0" b="0"/>
          <a:pathLst>
            <a:path>
              <a:moveTo>
                <a:pt x="1394974" y="0"/>
              </a:moveTo>
              <a:lnTo>
                <a:pt x="1394974" y="626393"/>
              </a:lnTo>
              <a:lnTo>
                <a:pt x="0" y="626393"/>
              </a:lnTo>
              <a:lnTo>
                <a:pt x="0" y="7070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89C206-7FB8-4C45-8DB4-ABEBF6DE9D1C}">
      <dsp:nvSpPr>
        <dsp:cNvPr id="0" name=""/>
        <dsp:cNvSpPr/>
      </dsp:nvSpPr>
      <dsp:spPr>
        <a:xfrm>
          <a:off x="4696735" y="386656"/>
          <a:ext cx="1725994" cy="707094"/>
        </a:xfrm>
        <a:custGeom>
          <a:avLst/>
          <a:gdLst/>
          <a:ahLst/>
          <a:cxnLst/>
          <a:rect l="0" t="0" r="0" b="0"/>
          <a:pathLst>
            <a:path>
              <a:moveTo>
                <a:pt x="0" y="0"/>
              </a:moveTo>
              <a:lnTo>
                <a:pt x="0" y="626393"/>
              </a:lnTo>
              <a:lnTo>
                <a:pt x="1725994" y="626393"/>
              </a:lnTo>
              <a:lnTo>
                <a:pt x="1725994" y="70709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FF1869-6364-4878-95E2-DA48CE24C8BD}">
      <dsp:nvSpPr>
        <dsp:cNvPr id="0" name=""/>
        <dsp:cNvSpPr/>
      </dsp:nvSpPr>
      <dsp:spPr>
        <a:xfrm>
          <a:off x="2804807" y="1478041"/>
          <a:ext cx="91440" cy="353547"/>
        </a:xfrm>
        <a:custGeom>
          <a:avLst/>
          <a:gdLst/>
          <a:ahLst/>
          <a:cxnLst/>
          <a:rect l="0" t="0" r="0" b="0"/>
          <a:pathLst>
            <a:path>
              <a:moveTo>
                <a:pt x="126421" y="0"/>
              </a:moveTo>
              <a:lnTo>
                <a:pt x="126421" y="353547"/>
              </a:lnTo>
              <a:lnTo>
                <a:pt x="45720" y="353547"/>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49650-CD30-4888-9DAD-42117ACFB577}">
      <dsp:nvSpPr>
        <dsp:cNvPr id="0" name=""/>
        <dsp:cNvSpPr/>
      </dsp:nvSpPr>
      <dsp:spPr>
        <a:xfrm>
          <a:off x="3088787" y="2569426"/>
          <a:ext cx="115287" cy="1990624"/>
        </a:xfrm>
        <a:custGeom>
          <a:avLst/>
          <a:gdLst/>
          <a:ahLst/>
          <a:cxnLst/>
          <a:rect l="0" t="0" r="0" b="0"/>
          <a:pathLst>
            <a:path>
              <a:moveTo>
                <a:pt x="0" y="0"/>
              </a:moveTo>
              <a:lnTo>
                <a:pt x="0" y="1990624"/>
              </a:lnTo>
              <a:lnTo>
                <a:pt x="115287" y="199062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BC06EB-0D28-4AFB-A3FB-6039FBC31828}">
      <dsp:nvSpPr>
        <dsp:cNvPr id="0" name=""/>
        <dsp:cNvSpPr/>
      </dsp:nvSpPr>
      <dsp:spPr>
        <a:xfrm>
          <a:off x="3088787" y="2569426"/>
          <a:ext cx="115287" cy="1444932"/>
        </a:xfrm>
        <a:custGeom>
          <a:avLst/>
          <a:gdLst/>
          <a:ahLst/>
          <a:cxnLst/>
          <a:rect l="0" t="0" r="0" b="0"/>
          <a:pathLst>
            <a:path>
              <a:moveTo>
                <a:pt x="0" y="0"/>
              </a:moveTo>
              <a:lnTo>
                <a:pt x="0" y="1444932"/>
              </a:lnTo>
              <a:lnTo>
                <a:pt x="115287" y="144493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8408CE-92C8-4F5C-9275-4BAE9DBAC631}">
      <dsp:nvSpPr>
        <dsp:cNvPr id="0" name=""/>
        <dsp:cNvSpPr/>
      </dsp:nvSpPr>
      <dsp:spPr>
        <a:xfrm>
          <a:off x="3088787" y="2569426"/>
          <a:ext cx="115287" cy="899239"/>
        </a:xfrm>
        <a:custGeom>
          <a:avLst/>
          <a:gdLst/>
          <a:ahLst/>
          <a:cxnLst/>
          <a:rect l="0" t="0" r="0" b="0"/>
          <a:pathLst>
            <a:path>
              <a:moveTo>
                <a:pt x="0" y="0"/>
              </a:moveTo>
              <a:lnTo>
                <a:pt x="0" y="899239"/>
              </a:lnTo>
              <a:lnTo>
                <a:pt x="115287" y="899239"/>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9A81D5-1AB2-4FFE-A98C-4598C1F21CBE}">
      <dsp:nvSpPr>
        <dsp:cNvPr id="0" name=""/>
        <dsp:cNvSpPr/>
      </dsp:nvSpPr>
      <dsp:spPr>
        <a:xfrm>
          <a:off x="3088787" y="2569426"/>
          <a:ext cx="115287" cy="353547"/>
        </a:xfrm>
        <a:custGeom>
          <a:avLst/>
          <a:gdLst/>
          <a:ahLst/>
          <a:cxnLst/>
          <a:rect l="0" t="0" r="0" b="0"/>
          <a:pathLst>
            <a:path>
              <a:moveTo>
                <a:pt x="0" y="0"/>
              </a:moveTo>
              <a:lnTo>
                <a:pt x="0" y="353547"/>
              </a:lnTo>
              <a:lnTo>
                <a:pt x="115287" y="353547"/>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6289C9-2A2A-4D57-9DE4-DF29C6622E67}">
      <dsp:nvSpPr>
        <dsp:cNvPr id="0" name=""/>
        <dsp:cNvSpPr/>
      </dsp:nvSpPr>
      <dsp:spPr>
        <a:xfrm>
          <a:off x="2931228" y="1478041"/>
          <a:ext cx="464991" cy="707094"/>
        </a:xfrm>
        <a:custGeom>
          <a:avLst/>
          <a:gdLst/>
          <a:ahLst/>
          <a:cxnLst/>
          <a:rect l="0" t="0" r="0" b="0"/>
          <a:pathLst>
            <a:path>
              <a:moveTo>
                <a:pt x="0" y="0"/>
              </a:moveTo>
              <a:lnTo>
                <a:pt x="0" y="626393"/>
              </a:lnTo>
              <a:lnTo>
                <a:pt x="464991" y="626393"/>
              </a:lnTo>
              <a:lnTo>
                <a:pt x="464991" y="7070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090028-F4C6-4EE6-A066-B9EFB8B80F46}">
      <dsp:nvSpPr>
        <dsp:cNvPr id="0" name=""/>
        <dsp:cNvSpPr/>
      </dsp:nvSpPr>
      <dsp:spPr>
        <a:xfrm>
          <a:off x="2158804" y="2569426"/>
          <a:ext cx="115287" cy="1990624"/>
        </a:xfrm>
        <a:custGeom>
          <a:avLst/>
          <a:gdLst/>
          <a:ahLst/>
          <a:cxnLst/>
          <a:rect l="0" t="0" r="0" b="0"/>
          <a:pathLst>
            <a:path>
              <a:moveTo>
                <a:pt x="0" y="0"/>
              </a:moveTo>
              <a:lnTo>
                <a:pt x="0" y="1990624"/>
              </a:lnTo>
              <a:lnTo>
                <a:pt x="115287" y="199062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4F78E8-9D5F-4864-B9A8-F604F1F863DC}">
      <dsp:nvSpPr>
        <dsp:cNvPr id="0" name=""/>
        <dsp:cNvSpPr/>
      </dsp:nvSpPr>
      <dsp:spPr>
        <a:xfrm>
          <a:off x="2158804" y="2569426"/>
          <a:ext cx="115287" cy="1444932"/>
        </a:xfrm>
        <a:custGeom>
          <a:avLst/>
          <a:gdLst/>
          <a:ahLst/>
          <a:cxnLst/>
          <a:rect l="0" t="0" r="0" b="0"/>
          <a:pathLst>
            <a:path>
              <a:moveTo>
                <a:pt x="0" y="0"/>
              </a:moveTo>
              <a:lnTo>
                <a:pt x="0" y="1444932"/>
              </a:lnTo>
              <a:lnTo>
                <a:pt x="115287" y="144493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F0DF0A-FC9D-4250-88EB-6AEB513A0FF6}">
      <dsp:nvSpPr>
        <dsp:cNvPr id="0" name=""/>
        <dsp:cNvSpPr/>
      </dsp:nvSpPr>
      <dsp:spPr>
        <a:xfrm>
          <a:off x="2158804" y="2569426"/>
          <a:ext cx="115287" cy="899239"/>
        </a:xfrm>
        <a:custGeom>
          <a:avLst/>
          <a:gdLst/>
          <a:ahLst/>
          <a:cxnLst/>
          <a:rect l="0" t="0" r="0" b="0"/>
          <a:pathLst>
            <a:path>
              <a:moveTo>
                <a:pt x="0" y="0"/>
              </a:moveTo>
              <a:lnTo>
                <a:pt x="0" y="899239"/>
              </a:lnTo>
              <a:lnTo>
                <a:pt x="115287" y="899239"/>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113588-1E4B-46A4-8039-D8CDB9E2AF35}">
      <dsp:nvSpPr>
        <dsp:cNvPr id="0" name=""/>
        <dsp:cNvSpPr/>
      </dsp:nvSpPr>
      <dsp:spPr>
        <a:xfrm>
          <a:off x="2158804" y="2569426"/>
          <a:ext cx="115287" cy="353547"/>
        </a:xfrm>
        <a:custGeom>
          <a:avLst/>
          <a:gdLst/>
          <a:ahLst/>
          <a:cxnLst/>
          <a:rect l="0" t="0" r="0" b="0"/>
          <a:pathLst>
            <a:path>
              <a:moveTo>
                <a:pt x="0" y="0"/>
              </a:moveTo>
              <a:lnTo>
                <a:pt x="0" y="353547"/>
              </a:lnTo>
              <a:lnTo>
                <a:pt x="115287" y="353547"/>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AD5C0A-4775-43BA-9085-4018FA879028}">
      <dsp:nvSpPr>
        <dsp:cNvPr id="0" name=""/>
        <dsp:cNvSpPr/>
      </dsp:nvSpPr>
      <dsp:spPr>
        <a:xfrm>
          <a:off x="2466236" y="1478041"/>
          <a:ext cx="464991" cy="707094"/>
        </a:xfrm>
        <a:custGeom>
          <a:avLst/>
          <a:gdLst/>
          <a:ahLst/>
          <a:cxnLst/>
          <a:rect l="0" t="0" r="0" b="0"/>
          <a:pathLst>
            <a:path>
              <a:moveTo>
                <a:pt x="464991" y="0"/>
              </a:moveTo>
              <a:lnTo>
                <a:pt x="464991" y="626393"/>
              </a:lnTo>
              <a:lnTo>
                <a:pt x="0" y="626393"/>
              </a:lnTo>
              <a:lnTo>
                <a:pt x="0" y="7070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12DC89-F0F7-4BB5-91D8-C57625B60CFE}">
      <dsp:nvSpPr>
        <dsp:cNvPr id="0" name=""/>
        <dsp:cNvSpPr/>
      </dsp:nvSpPr>
      <dsp:spPr>
        <a:xfrm>
          <a:off x="2931228" y="386656"/>
          <a:ext cx="1765507" cy="707094"/>
        </a:xfrm>
        <a:custGeom>
          <a:avLst/>
          <a:gdLst/>
          <a:ahLst/>
          <a:cxnLst/>
          <a:rect l="0" t="0" r="0" b="0"/>
          <a:pathLst>
            <a:path>
              <a:moveTo>
                <a:pt x="1765507" y="0"/>
              </a:moveTo>
              <a:lnTo>
                <a:pt x="1765507" y="626393"/>
              </a:lnTo>
              <a:lnTo>
                <a:pt x="0" y="626393"/>
              </a:lnTo>
              <a:lnTo>
                <a:pt x="0" y="70709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13BD2C-09C0-4134-A14A-0D9782685F62}">
      <dsp:nvSpPr>
        <dsp:cNvPr id="0" name=""/>
        <dsp:cNvSpPr/>
      </dsp:nvSpPr>
      <dsp:spPr>
        <a:xfrm>
          <a:off x="4312445" y="2366"/>
          <a:ext cx="768580" cy="384290"/>
        </a:xfrm>
        <a:prstGeom prst="rect">
          <a:avLst/>
        </a:prstGeom>
        <a:solidFill>
          <a:srgbClr val="732B6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ORG</a:t>
          </a:r>
        </a:p>
      </dsp:txBody>
      <dsp:txXfrm>
        <a:off x="4312445" y="2366"/>
        <a:ext cx="768580" cy="384290"/>
      </dsp:txXfrm>
    </dsp:sp>
    <dsp:sp modelId="{33DC09C4-6BB2-42A7-AA96-51DC248DA77D}">
      <dsp:nvSpPr>
        <dsp:cNvPr id="0" name=""/>
        <dsp:cNvSpPr/>
      </dsp:nvSpPr>
      <dsp:spPr>
        <a:xfrm>
          <a:off x="2546937" y="1093751"/>
          <a:ext cx="768580" cy="384290"/>
        </a:xfrm>
        <a:prstGeom prst="rect">
          <a:avLst/>
        </a:prstGeom>
        <a:solidFill>
          <a:srgbClr val="732B6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Tec Media</a:t>
          </a:r>
        </a:p>
      </dsp:txBody>
      <dsp:txXfrm>
        <a:off x="2546937" y="1093751"/>
        <a:ext cx="768580" cy="384290"/>
      </dsp:txXfrm>
    </dsp:sp>
    <dsp:sp modelId="{A1F8156F-4DE5-49CB-8812-BDF86E5F80AE}">
      <dsp:nvSpPr>
        <dsp:cNvPr id="0" name=""/>
        <dsp:cNvSpPr/>
      </dsp:nvSpPr>
      <dsp:spPr>
        <a:xfrm>
          <a:off x="2081946" y="2185136"/>
          <a:ext cx="768580" cy="384290"/>
        </a:xfrm>
        <a:prstGeom prst="rect">
          <a:avLst/>
        </a:prstGeom>
        <a:solidFill>
          <a:srgbClr val="732B6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Windows Central</a:t>
          </a:r>
        </a:p>
      </dsp:txBody>
      <dsp:txXfrm>
        <a:off x="2081946" y="2185136"/>
        <a:ext cx="768580" cy="384290"/>
      </dsp:txXfrm>
    </dsp:sp>
    <dsp:sp modelId="{70EF2E8C-64CF-468F-B025-4E392A159C0E}">
      <dsp:nvSpPr>
        <dsp:cNvPr id="0" name=""/>
        <dsp:cNvSpPr/>
      </dsp:nvSpPr>
      <dsp:spPr>
        <a:xfrm>
          <a:off x="2274091" y="2730828"/>
          <a:ext cx="768580" cy="384290"/>
        </a:xfrm>
        <a:prstGeom prst="rect">
          <a:avLst/>
        </a:prstGeom>
        <a:solidFill>
          <a:srgbClr val="33B0B7"/>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Homepage</a:t>
          </a:r>
        </a:p>
      </dsp:txBody>
      <dsp:txXfrm>
        <a:off x="2274091" y="2730828"/>
        <a:ext cx="768580" cy="384290"/>
      </dsp:txXfrm>
    </dsp:sp>
    <dsp:sp modelId="{3CC85909-393C-492E-B4D9-86D9060A0BA1}">
      <dsp:nvSpPr>
        <dsp:cNvPr id="0" name=""/>
        <dsp:cNvSpPr/>
      </dsp:nvSpPr>
      <dsp:spPr>
        <a:xfrm>
          <a:off x="2274091" y="3276521"/>
          <a:ext cx="768580" cy="38429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General</a:t>
          </a:r>
        </a:p>
      </dsp:txBody>
      <dsp:txXfrm>
        <a:off x="2274091" y="3276521"/>
        <a:ext cx="768580" cy="384290"/>
      </dsp:txXfrm>
    </dsp:sp>
    <dsp:sp modelId="{C8D256B4-6726-4F09-B5B4-179F4618942A}">
      <dsp:nvSpPr>
        <dsp:cNvPr id="0" name=""/>
        <dsp:cNvSpPr/>
      </dsp:nvSpPr>
      <dsp:spPr>
        <a:xfrm>
          <a:off x="2274091" y="3822213"/>
          <a:ext cx="768580" cy="38429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Project 1</a:t>
          </a:r>
        </a:p>
      </dsp:txBody>
      <dsp:txXfrm>
        <a:off x="2274091" y="3822213"/>
        <a:ext cx="768580" cy="384290"/>
      </dsp:txXfrm>
    </dsp:sp>
    <dsp:sp modelId="{012E1211-0CBB-4581-A3B2-9B7E9541221A}">
      <dsp:nvSpPr>
        <dsp:cNvPr id="0" name=""/>
        <dsp:cNvSpPr/>
      </dsp:nvSpPr>
      <dsp:spPr>
        <a:xfrm>
          <a:off x="2274091" y="4367906"/>
          <a:ext cx="768580" cy="38429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Project 2</a:t>
          </a:r>
        </a:p>
      </dsp:txBody>
      <dsp:txXfrm>
        <a:off x="2274091" y="4367906"/>
        <a:ext cx="768580" cy="384290"/>
      </dsp:txXfrm>
    </dsp:sp>
    <dsp:sp modelId="{28C0A1F3-0EF8-4B69-AB49-F3B2B84BC727}">
      <dsp:nvSpPr>
        <dsp:cNvPr id="0" name=""/>
        <dsp:cNvSpPr/>
      </dsp:nvSpPr>
      <dsp:spPr>
        <a:xfrm>
          <a:off x="3011929" y="2185136"/>
          <a:ext cx="768580" cy="384290"/>
        </a:xfrm>
        <a:prstGeom prst="rect">
          <a:avLst/>
        </a:prstGeom>
        <a:solidFill>
          <a:srgbClr val="732B6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Toms hardware</a:t>
          </a:r>
        </a:p>
      </dsp:txBody>
      <dsp:txXfrm>
        <a:off x="3011929" y="2185136"/>
        <a:ext cx="768580" cy="384290"/>
      </dsp:txXfrm>
    </dsp:sp>
    <dsp:sp modelId="{3481A534-88EA-44A4-A3E7-F4CFEA41309F}">
      <dsp:nvSpPr>
        <dsp:cNvPr id="0" name=""/>
        <dsp:cNvSpPr/>
      </dsp:nvSpPr>
      <dsp:spPr>
        <a:xfrm>
          <a:off x="3204074" y="2730828"/>
          <a:ext cx="768580" cy="384290"/>
        </a:xfrm>
        <a:prstGeom prst="rect">
          <a:avLst/>
        </a:prstGeom>
        <a:solidFill>
          <a:srgbClr val="33B0B7"/>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Homepage</a:t>
          </a:r>
        </a:p>
      </dsp:txBody>
      <dsp:txXfrm>
        <a:off x="3204074" y="2730828"/>
        <a:ext cx="768580" cy="384290"/>
      </dsp:txXfrm>
    </dsp:sp>
    <dsp:sp modelId="{081DD261-472D-4B1B-9B91-EEDE6C714CF0}">
      <dsp:nvSpPr>
        <dsp:cNvPr id="0" name=""/>
        <dsp:cNvSpPr/>
      </dsp:nvSpPr>
      <dsp:spPr>
        <a:xfrm>
          <a:off x="3204074" y="3276521"/>
          <a:ext cx="768580" cy="38429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General</a:t>
          </a:r>
        </a:p>
      </dsp:txBody>
      <dsp:txXfrm>
        <a:off x="3204074" y="3276521"/>
        <a:ext cx="768580" cy="384290"/>
      </dsp:txXfrm>
    </dsp:sp>
    <dsp:sp modelId="{A8F9B0CF-F99B-4B02-958E-6B43F870CB6F}">
      <dsp:nvSpPr>
        <dsp:cNvPr id="0" name=""/>
        <dsp:cNvSpPr/>
      </dsp:nvSpPr>
      <dsp:spPr>
        <a:xfrm>
          <a:off x="3204074" y="3822213"/>
          <a:ext cx="768580" cy="38429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Project 1</a:t>
          </a:r>
        </a:p>
      </dsp:txBody>
      <dsp:txXfrm>
        <a:off x="3204074" y="3822213"/>
        <a:ext cx="768580" cy="384290"/>
      </dsp:txXfrm>
    </dsp:sp>
    <dsp:sp modelId="{567D4B77-CA0C-4CC0-9B26-B78C03C82EFE}">
      <dsp:nvSpPr>
        <dsp:cNvPr id="0" name=""/>
        <dsp:cNvSpPr/>
      </dsp:nvSpPr>
      <dsp:spPr>
        <a:xfrm>
          <a:off x="3204074" y="4367906"/>
          <a:ext cx="768580" cy="38429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Project 2</a:t>
          </a:r>
        </a:p>
      </dsp:txBody>
      <dsp:txXfrm>
        <a:off x="3204074" y="4367906"/>
        <a:ext cx="768580" cy="384290"/>
      </dsp:txXfrm>
    </dsp:sp>
    <dsp:sp modelId="{F8F133ED-57E2-496F-BB91-1F46EEE991A3}">
      <dsp:nvSpPr>
        <dsp:cNvPr id="0" name=""/>
        <dsp:cNvSpPr/>
      </dsp:nvSpPr>
      <dsp:spPr>
        <a:xfrm>
          <a:off x="2081946" y="1639443"/>
          <a:ext cx="768580" cy="384290"/>
        </a:xfrm>
        <a:prstGeom prst="rect">
          <a:avLst/>
        </a:prstGeom>
        <a:solidFill>
          <a:srgbClr val="33B0B7"/>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Search</a:t>
          </a:r>
        </a:p>
      </dsp:txBody>
      <dsp:txXfrm>
        <a:off x="2081946" y="1639443"/>
        <a:ext cx="768580" cy="384290"/>
      </dsp:txXfrm>
    </dsp:sp>
    <dsp:sp modelId="{629B1478-236B-45F9-ABA8-E64EF26F01BA}">
      <dsp:nvSpPr>
        <dsp:cNvPr id="0" name=""/>
        <dsp:cNvSpPr/>
      </dsp:nvSpPr>
      <dsp:spPr>
        <a:xfrm>
          <a:off x="6038440" y="1093751"/>
          <a:ext cx="768580" cy="384290"/>
        </a:xfrm>
        <a:prstGeom prst="rect">
          <a:avLst/>
        </a:prstGeom>
        <a:solidFill>
          <a:srgbClr val="732B6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News Media</a:t>
          </a:r>
        </a:p>
      </dsp:txBody>
      <dsp:txXfrm>
        <a:off x="6038440" y="1093751"/>
        <a:ext cx="768580" cy="384290"/>
      </dsp:txXfrm>
    </dsp:sp>
    <dsp:sp modelId="{3771434B-BDA7-4755-B4EF-3FE88D356CC3}">
      <dsp:nvSpPr>
        <dsp:cNvPr id="0" name=""/>
        <dsp:cNvSpPr/>
      </dsp:nvSpPr>
      <dsp:spPr>
        <a:xfrm>
          <a:off x="4643465" y="2185136"/>
          <a:ext cx="768580" cy="384290"/>
        </a:xfrm>
        <a:prstGeom prst="rect">
          <a:avLst/>
        </a:prstGeom>
        <a:solidFill>
          <a:srgbClr val="732B6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CNN</a:t>
          </a:r>
        </a:p>
      </dsp:txBody>
      <dsp:txXfrm>
        <a:off x="4643465" y="2185136"/>
        <a:ext cx="768580" cy="384290"/>
      </dsp:txXfrm>
    </dsp:sp>
    <dsp:sp modelId="{5AED7112-391F-415E-A380-3D2ABDA74D9B}">
      <dsp:nvSpPr>
        <dsp:cNvPr id="0" name=""/>
        <dsp:cNvSpPr/>
      </dsp:nvSpPr>
      <dsp:spPr>
        <a:xfrm>
          <a:off x="4835610" y="2730828"/>
          <a:ext cx="768580" cy="384290"/>
        </a:xfrm>
        <a:prstGeom prst="rect">
          <a:avLst/>
        </a:prstGeom>
        <a:solidFill>
          <a:srgbClr val="33B0B7"/>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Homepage</a:t>
          </a:r>
        </a:p>
      </dsp:txBody>
      <dsp:txXfrm>
        <a:off x="4835610" y="2730828"/>
        <a:ext cx="768580" cy="384290"/>
      </dsp:txXfrm>
    </dsp:sp>
    <dsp:sp modelId="{1BCAC35F-1ED2-413C-98EC-87E9E0C3A347}">
      <dsp:nvSpPr>
        <dsp:cNvPr id="0" name=""/>
        <dsp:cNvSpPr/>
      </dsp:nvSpPr>
      <dsp:spPr>
        <a:xfrm>
          <a:off x="4835610" y="3276521"/>
          <a:ext cx="768580" cy="38429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General</a:t>
          </a:r>
        </a:p>
      </dsp:txBody>
      <dsp:txXfrm>
        <a:off x="4835610" y="3276521"/>
        <a:ext cx="768580" cy="384290"/>
      </dsp:txXfrm>
    </dsp:sp>
    <dsp:sp modelId="{06360430-2B64-46C9-B43F-2BB076DDF2C0}">
      <dsp:nvSpPr>
        <dsp:cNvPr id="0" name=""/>
        <dsp:cNvSpPr/>
      </dsp:nvSpPr>
      <dsp:spPr>
        <a:xfrm>
          <a:off x="4835610" y="3822213"/>
          <a:ext cx="768580" cy="38429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Project 1</a:t>
          </a:r>
        </a:p>
      </dsp:txBody>
      <dsp:txXfrm>
        <a:off x="4835610" y="3822213"/>
        <a:ext cx="768580" cy="384290"/>
      </dsp:txXfrm>
    </dsp:sp>
    <dsp:sp modelId="{577F122F-2606-44D2-962B-B2EF9543E427}">
      <dsp:nvSpPr>
        <dsp:cNvPr id="0" name=""/>
        <dsp:cNvSpPr/>
      </dsp:nvSpPr>
      <dsp:spPr>
        <a:xfrm>
          <a:off x="4835610" y="4367906"/>
          <a:ext cx="768580" cy="38429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Project 2</a:t>
          </a:r>
        </a:p>
      </dsp:txBody>
      <dsp:txXfrm>
        <a:off x="4835610" y="4367906"/>
        <a:ext cx="768580" cy="384290"/>
      </dsp:txXfrm>
    </dsp:sp>
    <dsp:sp modelId="{BAE3745E-E7CB-49F2-9819-1E4B53A83D45}">
      <dsp:nvSpPr>
        <dsp:cNvPr id="0" name=""/>
        <dsp:cNvSpPr/>
      </dsp:nvSpPr>
      <dsp:spPr>
        <a:xfrm>
          <a:off x="5573448" y="2185136"/>
          <a:ext cx="768580" cy="384290"/>
        </a:xfrm>
        <a:prstGeom prst="rect">
          <a:avLst/>
        </a:prstGeom>
        <a:solidFill>
          <a:srgbClr val="732B6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BBC</a:t>
          </a:r>
        </a:p>
      </dsp:txBody>
      <dsp:txXfrm>
        <a:off x="5573448" y="2185136"/>
        <a:ext cx="768580" cy="384290"/>
      </dsp:txXfrm>
    </dsp:sp>
    <dsp:sp modelId="{2BA8CA00-EAF5-431D-AFA8-4E06DA351142}">
      <dsp:nvSpPr>
        <dsp:cNvPr id="0" name=""/>
        <dsp:cNvSpPr/>
      </dsp:nvSpPr>
      <dsp:spPr>
        <a:xfrm>
          <a:off x="5765593" y="2730828"/>
          <a:ext cx="768580" cy="384290"/>
        </a:xfrm>
        <a:prstGeom prst="rect">
          <a:avLst/>
        </a:prstGeom>
        <a:solidFill>
          <a:srgbClr val="33B0B7"/>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Homepage</a:t>
          </a:r>
        </a:p>
      </dsp:txBody>
      <dsp:txXfrm>
        <a:off x="5765593" y="2730828"/>
        <a:ext cx="768580" cy="384290"/>
      </dsp:txXfrm>
    </dsp:sp>
    <dsp:sp modelId="{A7E8794D-D612-4E46-A480-C0A08A30BF39}">
      <dsp:nvSpPr>
        <dsp:cNvPr id="0" name=""/>
        <dsp:cNvSpPr/>
      </dsp:nvSpPr>
      <dsp:spPr>
        <a:xfrm>
          <a:off x="5765593" y="3276521"/>
          <a:ext cx="768580" cy="38429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General</a:t>
          </a:r>
        </a:p>
      </dsp:txBody>
      <dsp:txXfrm>
        <a:off x="5765593" y="3276521"/>
        <a:ext cx="768580" cy="384290"/>
      </dsp:txXfrm>
    </dsp:sp>
    <dsp:sp modelId="{9C447BD6-D2D1-4E0C-9B37-970E130B7C8D}">
      <dsp:nvSpPr>
        <dsp:cNvPr id="0" name=""/>
        <dsp:cNvSpPr/>
      </dsp:nvSpPr>
      <dsp:spPr>
        <a:xfrm>
          <a:off x="5765593" y="3822213"/>
          <a:ext cx="768580" cy="38429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Project A</a:t>
          </a:r>
        </a:p>
      </dsp:txBody>
      <dsp:txXfrm>
        <a:off x="5765593" y="3822213"/>
        <a:ext cx="768580" cy="384290"/>
      </dsp:txXfrm>
    </dsp:sp>
    <dsp:sp modelId="{FA7817CC-AC3A-4620-AA35-CB13B72A2E63}">
      <dsp:nvSpPr>
        <dsp:cNvPr id="0" name=""/>
        <dsp:cNvSpPr/>
      </dsp:nvSpPr>
      <dsp:spPr>
        <a:xfrm>
          <a:off x="5765593" y="4367906"/>
          <a:ext cx="768580" cy="38429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Project B</a:t>
          </a:r>
        </a:p>
      </dsp:txBody>
      <dsp:txXfrm>
        <a:off x="5765593" y="4367906"/>
        <a:ext cx="768580" cy="384290"/>
      </dsp:txXfrm>
    </dsp:sp>
    <dsp:sp modelId="{2BAC12EF-08A3-4556-A29B-E25324C089BE}">
      <dsp:nvSpPr>
        <dsp:cNvPr id="0" name=""/>
        <dsp:cNvSpPr/>
      </dsp:nvSpPr>
      <dsp:spPr>
        <a:xfrm>
          <a:off x="6503431" y="2185136"/>
          <a:ext cx="768580" cy="384290"/>
        </a:xfrm>
        <a:prstGeom prst="rect">
          <a:avLst/>
        </a:prstGeom>
        <a:solidFill>
          <a:srgbClr val="732B6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a:t>
          </a:r>
        </a:p>
      </dsp:txBody>
      <dsp:txXfrm>
        <a:off x="6503431" y="2185136"/>
        <a:ext cx="768580" cy="384290"/>
      </dsp:txXfrm>
    </dsp:sp>
    <dsp:sp modelId="{2B7B3D00-DB7A-4E86-A5D4-DA79EBA9EA70}">
      <dsp:nvSpPr>
        <dsp:cNvPr id="0" name=""/>
        <dsp:cNvSpPr/>
      </dsp:nvSpPr>
      <dsp:spPr>
        <a:xfrm>
          <a:off x="7433414" y="2185136"/>
          <a:ext cx="768580" cy="384290"/>
        </a:xfrm>
        <a:prstGeom prst="rect">
          <a:avLst/>
        </a:prstGeom>
        <a:solidFill>
          <a:srgbClr val="732B6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New York Times</a:t>
          </a:r>
        </a:p>
      </dsp:txBody>
      <dsp:txXfrm>
        <a:off x="7433414" y="2185136"/>
        <a:ext cx="768580" cy="384290"/>
      </dsp:txXfrm>
    </dsp:sp>
    <dsp:sp modelId="{FA4D0FB3-9903-45AB-8E2D-14CFD284E1EA}">
      <dsp:nvSpPr>
        <dsp:cNvPr id="0" name=""/>
        <dsp:cNvSpPr/>
      </dsp:nvSpPr>
      <dsp:spPr>
        <a:xfrm>
          <a:off x="7625559" y="2730828"/>
          <a:ext cx="768580" cy="384290"/>
        </a:xfrm>
        <a:prstGeom prst="rect">
          <a:avLst/>
        </a:prstGeom>
        <a:solidFill>
          <a:srgbClr val="33B0B7"/>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General</a:t>
          </a:r>
        </a:p>
      </dsp:txBody>
      <dsp:txXfrm>
        <a:off x="7625559" y="2730828"/>
        <a:ext cx="768580" cy="384290"/>
      </dsp:txXfrm>
    </dsp:sp>
    <dsp:sp modelId="{089AC96B-D47D-4224-95AC-510C60DCCDA1}">
      <dsp:nvSpPr>
        <dsp:cNvPr id="0" name=""/>
        <dsp:cNvSpPr/>
      </dsp:nvSpPr>
      <dsp:spPr>
        <a:xfrm>
          <a:off x="7625559" y="3276521"/>
          <a:ext cx="768580" cy="38429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Project G</a:t>
          </a:r>
        </a:p>
      </dsp:txBody>
      <dsp:txXfrm>
        <a:off x="7625559" y="3276521"/>
        <a:ext cx="768580" cy="384290"/>
      </dsp:txXfrm>
    </dsp:sp>
    <dsp:sp modelId="{C79C3716-451F-406E-8F12-4FB051927847}">
      <dsp:nvSpPr>
        <dsp:cNvPr id="0" name=""/>
        <dsp:cNvSpPr/>
      </dsp:nvSpPr>
      <dsp:spPr>
        <a:xfrm>
          <a:off x="7625559" y="3822213"/>
          <a:ext cx="768580" cy="38429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Project H</a:t>
          </a:r>
        </a:p>
      </dsp:txBody>
      <dsp:txXfrm>
        <a:off x="7625559" y="3822213"/>
        <a:ext cx="768580" cy="384290"/>
      </dsp:txXfrm>
    </dsp:sp>
    <dsp:sp modelId="{74137D0C-03E6-4800-AE54-FC26B78A5C95}">
      <dsp:nvSpPr>
        <dsp:cNvPr id="0" name=""/>
        <dsp:cNvSpPr/>
      </dsp:nvSpPr>
      <dsp:spPr>
        <a:xfrm>
          <a:off x="5573448" y="1639443"/>
          <a:ext cx="768580" cy="384290"/>
        </a:xfrm>
        <a:prstGeom prst="rect">
          <a:avLst/>
        </a:prstGeom>
        <a:solidFill>
          <a:srgbClr val="33B0B7"/>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Search</a:t>
          </a:r>
        </a:p>
      </dsp:txBody>
      <dsp:txXfrm>
        <a:off x="5573448" y="1639443"/>
        <a:ext cx="768580" cy="384290"/>
      </dsp:txXfrm>
    </dsp:sp>
    <dsp:sp modelId="{4D4E1F12-D95A-488A-B904-A82EFB9EF56B}">
      <dsp:nvSpPr>
        <dsp:cNvPr id="0" name=""/>
        <dsp:cNvSpPr/>
      </dsp:nvSpPr>
      <dsp:spPr>
        <a:xfrm>
          <a:off x="3847453" y="548058"/>
          <a:ext cx="768580" cy="384290"/>
        </a:xfrm>
        <a:prstGeom prst="rect">
          <a:avLst/>
        </a:prstGeom>
        <a:solidFill>
          <a:srgbClr val="33B0B7"/>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Search</a:t>
          </a:r>
        </a:p>
      </dsp:txBody>
      <dsp:txXfrm>
        <a:off x="3847453" y="548058"/>
        <a:ext cx="768580" cy="384290"/>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cs-CZ"/>
          </a:p>
        </p:txBody>
      </p:sp>
      <p:sp>
        <p:nvSpPr>
          <p:cNvPr id="4" name="Zástupný symbol pro číslo snímku 3"/>
          <p:cNvSpPr>
            <a:spLocks noGrp="1"/>
          </p:cNvSpPr>
          <p:nvPr>
            <p:ph type="sldNum" sz="quarter" idx="10"/>
          </p:nvPr>
        </p:nvSpPr>
        <p:spPr/>
        <p:txBody>
          <a:bodyPr/>
          <a:lstStyle/>
          <a:p>
            <a:fld id="{B4008EB6-D09E-4580-8CD6-DDB14511944F}" type="slidenum">
              <a:rPr lang="en-US" smtClean="0"/>
              <a:t>1</a:t>
            </a:fld>
            <a:endParaRPr lang="en-US"/>
          </a:p>
        </p:txBody>
      </p:sp>
    </p:spTree>
    <p:extLst>
      <p:ext uri="{BB962C8B-B14F-4D97-AF65-F5344CB8AC3E}">
        <p14:creationId xmlns:p14="http://schemas.microsoft.com/office/powerpoint/2010/main" val="2035881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B4008EB6-D09E-4580-8CD6-DDB14511944F}" type="slidenum">
              <a:rPr lang="en-US" smtClean="0"/>
              <a:t>39</a:t>
            </a:fld>
            <a:endParaRPr lang="en-US"/>
          </a:p>
        </p:txBody>
      </p:sp>
    </p:spTree>
    <p:extLst>
      <p:ext uri="{BB962C8B-B14F-4D97-AF65-F5344CB8AC3E}">
        <p14:creationId xmlns:p14="http://schemas.microsoft.com/office/powerpoint/2010/main" val="2654094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cs-CZ" dirty="0"/>
          </a:p>
        </p:txBody>
      </p:sp>
      <p:sp>
        <p:nvSpPr>
          <p:cNvPr id="4" name="Zástupný symbol pro číslo snímku 3"/>
          <p:cNvSpPr>
            <a:spLocks noGrp="1"/>
          </p:cNvSpPr>
          <p:nvPr>
            <p:ph type="sldNum" sz="quarter" idx="10"/>
          </p:nvPr>
        </p:nvSpPr>
        <p:spPr/>
        <p:txBody>
          <a:bodyPr/>
          <a:lstStyle/>
          <a:p>
            <a:fld id="{B4008EB6-D09E-4580-8CD6-DDB14511944F}" type="slidenum">
              <a:rPr lang="en-US" smtClean="0"/>
              <a:t>4</a:t>
            </a:fld>
            <a:endParaRPr lang="en-US" dirty="0"/>
          </a:p>
        </p:txBody>
      </p:sp>
    </p:spTree>
    <p:extLst>
      <p:ext uri="{BB962C8B-B14F-4D97-AF65-F5344CB8AC3E}">
        <p14:creationId xmlns:p14="http://schemas.microsoft.com/office/powerpoint/2010/main" val="1055956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B4008EB6-D09E-4580-8CD6-DDB14511944F}" type="slidenum">
              <a:rPr lang="en-US" smtClean="0"/>
              <a:t>5</a:t>
            </a:fld>
            <a:endParaRPr lang="en-US" dirty="0"/>
          </a:p>
        </p:txBody>
      </p:sp>
    </p:spTree>
    <p:extLst>
      <p:ext uri="{BB962C8B-B14F-4D97-AF65-F5344CB8AC3E}">
        <p14:creationId xmlns:p14="http://schemas.microsoft.com/office/powerpoint/2010/main" val="3432499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B4008EB6-D09E-4580-8CD6-DDB14511944F}" type="slidenum">
              <a:rPr lang="en-US" smtClean="0"/>
              <a:t>6</a:t>
            </a:fld>
            <a:endParaRPr lang="en-US" dirty="0"/>
          </a:p>
        </p:txBody>
      </p:sp>
    </p:spTree>
    <p:extLst>
      <p:ext uri="{BB962C8B-B14F-4D97-AF65-F5344CB8AC3E}">
        <p14:creationId xmlns:p14="http://schemas.microsoft.com/office/powerpoint/2010/main" val="4119114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800" dirty="0"/>
              <a:t>Kudos to my team in the office as well</a:t>
            </a:r>
            <a:endParaRPr lang="cs-CZ" sz="800" dirty="0"/>
          </a:p>
        </p:txBody>
      </p:sp>
      <p:sp>
        <p:nvSpPr>
          <p:cNvPr id="4" name="Slide Number Placeholder 3"/>
          <p:cNvSpPr>
            <a:spLocks noGrp="1"/>
          </p:cNvSpPr>
          <p:nvPr>
            <p:ph type="sldNum" sz="quarter" idx="10"/>
          </p:nvPr>
        </p:nvSpPr>
        <p:spPr/>
        <p:txBody>
          <a:bodyPr/>
          <a:lstStyle/>
          <a:p>
            <a:fld id="{B4008EB6-D09E-4580-8CD6-DDB14511944F}" type="slidenum">
              <a:rPr lang="en-US" smtClean="0"/>
              <a:t>7</a:t>
            </a:fld>
            <a:endParaRPr lang="en-US"/>
          </a:p>
        </p:txBody>
      </p:sp>
    </p:spTree>
    <p:extLst>
      <p:ext uri="{BB962C8B-B14F-4D97-AF65-F5344CB8AC3E}">
        <p14:creationId xmlns:p14="http://schemas.microsoft.com/office/powerpoint/2010/main" val="3976458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Process:</a:t>
            </a:r>
          </a:p>
          <a:p>
            <a:pPr marL="171450" indent="-171450">
              <a:buFont typeface="Arial" panose="020B0604020202020204" pitchFamily="34" charset="0"/>
              <a:buChar char="•"/>
            </a:pPr>
            <a:r>
              <a:rPr lang="en-GB" dirty="0"/>
              <a:t>Centralised provisioning – self service or process to join hub with workflow</a:t>
            </a:r>
          </a:p>
          <a:p>
            <a:pPr marL="171450" indent="-171450">
              <a:buFont typeface="Arial" panose="020B0604020202020204" pitchFamily="34" charset="0"/>
              <a:buChar char="•"/>
            </a:pPr>
            <a:r>
              <a:rPr lang="en-GB" dirty="0"/>
              <a:t>Enforce minimum set of metadata</a:t>
            </a:r>
          </a:p>
          <a:p>
            <a:endParaRPr lang="en-GB" dirty="0"/>
          </a:p>
          <a:p>
            <a:r>
              <a:rPr lang="en-GB" dirty="0"/>
              <a:t>Technology</a:t>
            </a:r>
          </a:p>
          <a:p>
            <a:pPr marL="171450" marR="0" lvl="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dirty="0"/>
              <a:t>How to automate as much as possible to enable your users</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B4008EB6-D09E-4580-8CD6-DDB14511944F}" type="slidenum">
              <a:rPr lang="en-US" smtClean="0"/>
              <a:t>24</a:t>
            </a:fld>
            <a:endParaRPr lang="en-US"/>
          </a:p>
        </p:txBody>
      </p:sp>
    </p:spTree>
    <p:extLst>
      <p:ext uri="{BB962C8B-B14F-4D97-AF65-F5344CB8AC3E}">
        <p14:creationId xmlns:p14="http://schemas.microsoft.com/office/powerpoint/2010/main" val="577580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u="sng" dirty="0"/>
              <a:t>Teams</a:t>
            </a:r>
          </a:p>
          <a:p>
            <a:pPr marL="171450" indent="-171450">
              <a:buFont typeface="Arial" panose="020B0604020202020204" pitchFamily="34" charset="0"/>
              <a:buChar char="•"/>
            </a:pPr>
            <a:r>
              <a:rPr lang="en-GB" u="none" dirty="0"/>
              <a:t>Create a new team</a:t>
            </a:r>
          </a:p>
          <a:p>
            <a:r>
              <a:rPr lang="en-GB" u="sng" dirty="0"/>
              <a:t>SharePoint</a:t>
            </a:r>
          </a:p>
          <a:p>
            <a:pPr marL="171450" indent="-171450">
              <a:buFont typeface="Arial" panose="020B0604020202020204" pitchFamily="34" charset="0"/>
              <a:buChar char="•"/>
            </a:pPr>
            <a:r>
              <a:rPr lang="en-GB" dirty="0"/>
              <a:t>Metadata – how to set default values for library</a:t>
            </a:r>
          </a:p>
          <a:p>
            <a:pPr marL="171450" indent="-171450">
              <a:buFont typeface="Arial" panose="020B0604020202020204" pitchFamily="34" charset="0"/>
              <a:buChar char="•"/>
            </a:pPr>
            <a:r>
              <a:rPr lang="en-GB" dirty="0"/>
              <a:t>Create pre-set of folders per channel for common scenarios</a:t>
            </a:r>
          </a:p>
          <a:p>
            <a:pPr marL="171450" indent="-171450">
              <a:buFont typeface="Arial" panose="020B0604020202020204" pitchFamily="34" charset="0"/>
              <a:buChar char="•"/>
            </a:pPr>
            <a:r>
              <a:rPr lang="en-GB" dirty="0"/>
              <a:t>Also pre-set permissions where needed - </a:t>
            </a:r>
            <a:r>
              <a:rPr lang="en-GB" sz="900" b="0" i="0" kern="1200" dirty="0">
                <a:solidFill>
                  <a:schemeClr val="tx1"/>
                </a:solidFill>
                <a:effectLst/>
                <a:latin typeface="Segoe UI Light" pitchFamily="34" charset="0"/>
                <a:ea typeface="+mn-ea"/>
                <a:cs typeface="+mn-cs"/>
              </a:rPr>
              <a:t>SharePoint Read All</a:t>
            </a:r>
          </a:p>
          <a:p>
            <a:pPr marL="171450" indent="-171450">
              <a:buFont typeface="Arial" panose="020B0604020202020204" pitchFamily="34" charset="0"/>
              <a:buChar char="•"/>
            </a:pPr>
            <a:endParaRPr lang="en-GB" sz="900" b="0" i="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GB" sz="900" b="0" i="0" u="sng" kern="1200" dirty="0">
                <a:solidFill>
                  <a:schemeClr val="tx1"/>
                </a:solidFill>
                <a:effectLst/>
                <a:latin typeface="Segoe UI Light" pitchFamily="34" charset="0"/>
                <a:ea typeface="+mn-ea"/>
                <a:cs typeface="+mn-cs"/>
              </a:rPr>
              <a:t>Hub Site</a:t>
            </a:r>
            <a:endParaRPr lang="en-GB" u="sng"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Common navigation</a:t>
            </a:r>
          </a:p>
          <a:p>
            <a:pPr marL="171450" indent="-171450">
              <a:buFont typeface="Arial" panose="020B0604020202020204" pitchFamily="34" charset="0"/>
              <a:buChar char="•"/>
            </a:pPr>
            <a:r>
              <a:rPr lang="en-GB" dirty="0"/>
              <a:t>Search</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u="sng" dirty="0"/>
              <a:t>Teams</a:t>
            </a:r>
          </a:p>
          <a:p>
            <a:pPr marL="171450" indent="-171450">
              <a:buFont typeface="Arial" panose="020B0604020202020204" pitchFamily="34" charset="0"/>
              <a:buChar char="•"/>
            </a:pPr>
            <a:r>
              <a:rPr lang="en-GB" u="none" dirty="0"/>
              <a:t>Tabs</a:t>
            </a:r>
          </a:p>
          <a:p>
            <a:pPr marL="171450" indent="-171450">
              <a:buFont typeface="Arial" panose="020B0604020202020204" pitchFamily="34" charset="0"/>
              <a:buChar char="•"/>
            </a:pPr>
            <a:r>
              <a:rPr lang="en-GB" u="none" dirty="0"/>
              <a:t>Virtual folders</a:t>
            </a:r>
          </a:p>
          <a:p>
            <a:pPr marL="171450" indent="-171450">
              <a:buFont typeface="Arial" panose="020B0604020202020204" pitchFamily="34" charset="0"/>
              <a:buChar char="•"/>
            </a:pPr>
            <a:r>
              <a:rPr lang="en-GB" u="none" dirty="0"/>
              <a:t>Sync folders</a:t>
            </a:r>
          </a:p>
          <a:p>
            <a:pPr marL="171450" indent="-171450">
              <a:buFont typeface="Arial" panose="020B0604020202020204" pitchFamily="34" charset="0"/>
              <a:buChar char="•"/>
            </a:pPr>
            <a:r>
              <a:rPr lang="en-GB" u="none" dirty="0"/>
              <a:t>Views in files tab</a:t>
            </a:r>
          </a:p>
          <a:p>
            <a:pPr marL="171450" indent="-171450">
              <a:buFont typeface="Arial" panose="020B0604020202020204" pitchFamily="34" charset="0"/>
              <a:buChar char="•"/>
            </a:pPr>
            <a:endParaRPr lang="en-GB" dirty="0"/>
          </a:p>
          <a:p>
            <a:endParaRPr lang="en-GB" dirty="0"/>
          </a:p>
        </p:txBody>
      </p:sp>
      <p:sp>
        <p:nvSpPr>
          <p:cNvPr id="4" name="Slide Number Placeholder 3"/>
          <p:cNvSpPr>
            <a:spLocks noGrp="1"/>
          </p:cNvSpPr>
          <p:nvPr>
            <p:ph type="sldNum" sz="quarter" idx="5"/>
          </p:nvPr>
        </p:nvSpPr>
        <p:spPr/>
        <p:txBody>
          <a:bodyPr/>
          <a:lstStyle/>
          <a:p>
            <a:fld id="{B4008EB6-D09E-4580-8CD6-DDB14511944F}" type="slidenum">
              <a:rPr lang="en-US" smtClean="0"/>
              <a:t>30</a:t>
            </a:fld>
            <a:endParaRPr lang="en-US"/>
          </a:p>
        </p:txBody>
      </p:sp>
    </p:spTree>
    <p:extLst>
      <p:ext uri="{BB962C8B-B14F-4D97-AF65-F5344CB8AC3E}">
        <p14:creationId xmlns:p14="http://schemas.microsoft.com/office/powerpoint/2010/main" val="516480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Show request form and request a new Workspace</a:t>
            </a:r>
          </a:p>
          <a:p>
            <a:pPr marL="171450" indent="-171450">
              <a:buFont typeface="Arial" panose="020B0604020202020204" pitchFamily="34" charset="0"/>
              <a:buChar char="•"/>
            </a:pPr>
            <a:r>
              <a:rPr lang="en-GB" dirty="0"/>
              <a:t>request new Project</a:t>
            </a:r>
          </a:p>
          <a:p>
            <a:pPr marL="171450" indent="-171450">
              <a:buFont typeface="Arial" panose="020B0604020202020204" pitchFamily="34" charset="0"/>
              <a:buChar char="•"/>
            </a:pPr>
            <a:r>
              <a:rPr lang="en-GB" dirty="0"/>
              <a:t>Show underlying Logic App</a:t>
            </a:r>
          </a:p>
          <a:p>
            <a:pPr marL="171450" indent="-171450">
              <a:buFont typeface="Arial" panose="020B0604020202020204" pitchFamily="34" charset="0"/>
              <a:buChar char="•"/>
            </a:pPr>
            <a:r>
              <a:rPr lang="en-GB" dirty="0"/>
              <a:t>Show 1 Azure Functions</a:t>
            </a:r>
          </a:p>
          <a:p>
            <a:pPr marL="171450" indent="-171450">
              <a:buFont typeface="Arial" panose="020B0604020202020204" pitchFamily="34" charset="0"/>
              <a:buChar char="•"/>
            </a:pPr>
            <a:r>
              <a:rPr lang="en-GB" dirty="0"/>
              <a:t>Show Appy policy function</a:t>
            </a:r>
          </a:p>
        </p:txBody>
      </p:sp>
      <p:sp>
        <p:nvSpPr>
          <p:cNvPr id="4" name="Slide Number Placeholder 3"/>
          <p:cNvSpPr>
            <a:spLocks noGrp="1"/>
          </p:cNvSpPr>
          <p:nvPr>
            <p:ph type="sldNum" sz="quarter" idx="5"/>
          </p:nvPr>
        </p:nvSpPr>
        <p:spPr/>
        <p:txBody>
          <a:bodyPr/>
          <a:lstStyle/>
          <a:p>
            <a:fld id="{B4008EB6-D09E-4580-8CD6-DDB14511944F}" type="slidenum">
              <a:rPr lang="en-US" smtClean="0"/>
              <a:t>34</a:t>
            </a:fld>
            <a:endParaRPr lang="en-US"/>
          </a:p>
        </p:txBody>
      </p:sp>
    </p:spTree>
    <p:extLst>
      <p:ext uri="{BB962C8B-B14F-4D97-AF65-F5344CB8AC3E}">
        <p14:creationId xmlns:p14="http://schemas.microsoft.com/office/powerpoint/2010/main" val="168429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cs-CZ"/>
          </a:p>
        </p:txBody>
      </p:sp>
      <p:sp>
        <p:nvSpPr>
          <p:cNvPr id="4" name="Zástupný symbol pro číslo snímku 3"/>
          <p:cNvSpPr>
            <a:spLocks noGrp="1"/>
          </p:cNvSpPr>
          <p:nvPr>
            <p:ph type="sldNum" sz="quarter" idx="10"/>
          </p:nvPr>
        </p:nvSpPr>
        <p:spPr/>
        <p:txBody>
          <a:bodyPr/>
          <a:lstStyle/>
          <a:p>
            <a:fld id="{B4008EB6-D09E-4580-8CD6-DDB14511944F}" type="slidenum">
              <a:rPr lang="en-US" smtClean="0"/>
              <a:t>38</a:t>
            </a:fld>
            <a:endParaRPr lang="en-US"/>
          </a:p>
        </p:txBody>
      </p:sp>
    </p:spTree>
    <p:extLst>
      <p:ext uri="{BB962C8B-B14F-4D97-AF65-F5344CB8AC3E}">
        <p14:creationId xmlns:p14="http://schemas.microsoft.com/office/powerpoint/2010/main" val="3549682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ckground, title &amp; list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sp>
        <p:nvSpPr>
          <p:cNvPr id="26" name="Text Placeholder 6">
            <a:extLst>
              <a:ext uri="{FF2B5EF4-FFF2-40B4-BE49-F238E27FC236}">
                <a16:creationId xmlns:a16="http://schemas.microsoft.com/office/drawing/2014/main" id="{9EC5332B-DD29-495D-B16D-7DA5AEED3093}"/>
              </a:ext>
            </a:extLst>
          </p:cNvPr>
          <p:cNvSpPr>
            <a:spLocks noGrp="1"/>
          </p:cNvSpPr>
          <p:nvPr>
            <p:ph type="body" sz="quarter" idx="11"/>
          </p:nvPr>
        </p:nvSpPr>
        <p:spPr>
          <a:xfrm>
            <a:off x="458865" y="1405200"/>
            <a:ext cx="8936019" cy="3889357"/>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dirty="0"/>
          </a:p>
        </p:txBody>
      </p:sp>
      <p:sp>
        <p:nvSpPr>
          <p:cNvPr id="10" name="Title 1">
            <a:extLst>
              <a:ext uri="{FF2B5EF4-FFF2-40B4-BE49-F238E27FC236}">
                <a16:creationId xmlns:a16="http://schemas.microsoft.com/office/drawing/2014/main" id="{91F82CC6-9E8E-4DF3-9AD1-A399C8F199A2}"/>
              </a:ext>
            </a:extLst>
          </p:cNvPr>
          <p:cNvSpPr>
            <a:spLocks noGrp="1"/>
          </p:cNvSpPr>
          <p:nvPr>
            <p:ph type="title" hasCustomPrompt="1"/>
          </p:nvPr>
        </p:nvSpPr>
        <p:spPr>
          <a:xfrm>
            <a:off x="438311" y="228602"/>
            <a:ext cx="8936019" cy="646331"/>
          </a:xfrm>
          <a:prstGeom prst="rect">
            <a:avLst/>
          </a:prstGeom>
        </p:spPr>
        <p:txBody>
          <a:bodyPr anchor="ctr"/>
          <a:lstStyle>
            <a:lvl1pPr>
              <a:defRPr sz="2800" b="0" cap="all" baseline="0">
                <a:solidFill>
                  <a:srgbClr val="732B6B"/>
                </a:solidFill>
                <a:latin typeface="+mn-lt"/>
              </a:defRPr>
            </a:lvl1pPr>
          </a:lstStyle>
          <a:p>
            <a:r>
              <a:rPr lang="en-US" dirty="0"/>
              <a:t>CLICK TO EDIT MASTER TITLE STYLE</a:t>
            </a:r>
          </a:p>
        </p:txBody>
      </p:sp>
      <p:pic>
        <p:nvPicPr>
          <p:cNvPr id="12" name="Picture 11" descr="A close up of a logo&#10;&#10;Description automatically generated">
            <a:extLst>
              <a:ext uri="{FF2B5EF4-FFF2-40B4-BE49-F238E27FC236}">
                <a16:creationId xmlns:a16="http://schemas.microsoft.com/office/drawing/2014/main" id="{5E5ED528-717B-4CE6-B777-0321F74BF263}"/>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575054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1324790"/>
            <a:ext cx="12192000" cy="1554480"/>
          </a:xfrm>
          <a:prstGeom prst="rect">
            <a:avLst/>
          </a:prstGeom>
          <a:solidFill>
            <a:srgbClr val="732B6B"/>
          </a:solidFill>
        </p:spPr>
        <p:txBody>
          <a:bodyPr wrap="square" lIns="0" tIns="0" rIns="0" bIns="0" rtlCol="0">
            <a:spAutoFit/>
          </a:bodyPr>
          <a:lstStyle/>
          <a:p>
            <a:endParaRPr lang="en-US" sz="2400" spc="-70">
              <a:solidFill>
                <a:srgbClr val="732B6B"/>
              </a:solidFill>
            </a:endParaRPr>
          </a:p>
        </p:txBody>
      </p:sp>
      <p:sp>
        <p:nvSpPr>
          <p:cNvPr id="4" name="Picture Placeholder 3">
            <a:extLst>
              <a:ext uri="{FF2B5EF4-FFF2-40B4-BE49-F238E27FC236}">
                <a16:creationId xmlns:a16="http://schemas.microsoft.com/office/drawing/2014/main" id="{E77C6344-5B9A-447F-9A5F-257D2D371162}"/>
              </a:ext>
            </a:extLst>
          </p:cNvPr>
          <p:cNvSpPr>
            <a:spLocks noGrp="1"/>
          </p:cNvSpPr>
          <p:nvPr>
            <p:ph type="pic" sz="quarter" idx="10"/>
          </p:nvPr>
        </p:nvSpPr>
        <p:spPr>
          <a:xfrm>
            <a:off x="837725" y="2464221"/>
            <a:ext cx="2834640" cy="2834640"/>
          </a:xfrm>
          <a:prstGeom prst="ellipse">
            <a:avLst/>
          </a:prstGeom>
          <a:ln w="101600">
            <a:solidFill>
              <a:srgbClr val="33B0B7"/>
            </a:solidFill>
          </a:ln>
        </p:spPr>
        <p:txBody>
          <a:bodyPr/>
          <a:lstStyle/>
          <a:p>
            <a:endParaRPr lang="en-US"/>
          </a:p>
        </p:txBody>
      </p:sp>
      <p:sp>
        <p:nvSpPr>
          <p:cNvPr id="6" name="Text Placeholder 6">
            <a:extLst>
              <a:ext uri="{FF2B5EF4-FFF2-40B4-BE49-F238E27FC236}">
                <a16:creationId xmlns:a16="http://schemas.microsoft.com/office/drawing/2014/main" id="{0AF3621E-A65A-47DC-83E1-003DBAF1BF02}"/>
              </a:ext>
            </a:extLst>
          </p:cNvPr>
          <p:cNvSpPr>
            <a:spLocks noGrp="1"/>
          </p:cNvSpPr>
          <p:nvPr>
            <p:ph type="body" sz="quarter" idx="11"/>
          </p:nvPr>
        </p:nvSpPr>
        <p:spPr>
          <a:xfrm>
            <a:off x="4510090" y="3103363"/>
            <a:ext cx="7152505"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a:p>
        </p:txBody>
      </p:sp>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4489071" y="1778864"/>
            <a:ext cx="7152505" cy="646331"/>
          </a:xfrm>
          <a:prstGeom prst="rect">
            <a:avLst/>
          </a:prstGeom>
        </p:spPr>
        <p:txBody>
          <a:bodyPr anchor="ctr"/>
          <a:lstStyle>
            <a:lvl1pPr>
              <a:defRPr sz="2800" b="0">
                <a:solidFill>
                  <a:schemeClr val="bg1"/>
                </a:solidFill>
                <a:latin typeface="+mn-lt"/>
              </a:defRPr>
            </a:lvl1pPr>
          </a:lstStyle>
          <a:p>
            <a:r>
              <a:rPr lang="en-US"/>
              <a:t>CLICK TO EDIT MASTER TITLE STYLE</a:t>
            </a:r>
          </a:p>
        </p:txBody>
      </p:sp>
      <p:pic>
        <p:nvPicPr>
          <p:cNvPr id="9" name="Picture 8" descr="A close up of a logo&#10;&#10;Description automatically generated">
            <a:extLst>
              <a:ext uri="{FF2B5EF4-FFF2-40B4-BE49-F238E27FC236}">
                <a16:creationId xmlns:a16="http://schemas.microsoft.com/office/drawing/2014/main" id="{B996D851-8CD5-489B-84F2-FAFCFECE6934}"/>
              </a:ext>
            </a:extLst>
          </p:cNvPr>
          <p:cNvPicPr>
            <a:picLocks noChangeAspect="1"/>
          </p:cNvPicPr>
          <p:nvPr userDrawn="1"/>
        </p:nvPicPr>
        <p:blipFill rotWithShape="1">
          <a:blip r:embed="rId3"/>
          <a:srcRect t="21694"/>
          <a:stretch/>
        </p:blipFill>
        <p:spPr>
          <a:xfrm>
            <a:off x="541280" y="-1"/>
            <a:ext cx="3306571" cy="2610783"/>
          </a:xfrm>
          <a:prstGeom prst="rect">
            <a:avLst/>
          </a:prstGeom>
        </p:spPr>
      </p:pic>
      <p:pic>
        <p:nvPicPr>
          <p:cNvPr id="14" name="Picture 13" descr="A close up of a logo&#10;&#10;Description automatically generated">
            <a:extLst>
              <a:ext uri="{FF2B5EF4-FFF2-40B4-BE49-F238E27FC236}">
                <a16:creationId xmlns:a16="http://schemas.microsoft.com/office/drawing/2014/main" id="{F7234094-C5AB-4D98-A801-C1B532EFEF1D}"/>
              </a:ext>
            </a:extLst>
          </p:cNvPr>
          <p:cNvPicPr>
            <a:picLocks noChangeAspect="1"/>
          </p:cNvPicPr>
          <p:nvPr userDrawn="1"/>
        </p:nvPicPr>
        <p:blipFill>
          <a:blip r:embed="rId4"/>
          <a:stretch>
            <a:fillRect/>
          </a:stretch>
        </p:blipFill>
        <p:spPr>
          <a:xfrm>
            <a:off x="9760746" y="448056"/>
            <a:ext cx="920710" cy="907986"/>
          </a:xfrm>
          <a:prstGeom prst="rect">
            <a:avLst/>
          </a:prstGeom>
        </p:spPr>
      </p:pic>
    </p:spTree>
    <p:extLst>
      <p:ext uri="{BB962C8B-B14F-4D97-AF65-F5344CB8AC3E}">
        <p14:creationId xmlns:p14="http://schemas.microsoft.com/office/powerpoint/2010/main" val="3906333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3839466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C25B8D-7317-4DA1-B442-25D5C30F15E2}"/>
              </a:ext>
            </a:extLst>
          </p:cNvPr>
          <p:cNvSpPr>
            <a:spLocks noGrp="1"/>
          </p:cNvSpPr>
          <p:nvPr>
            <p:ph type="title" hasCustomPrompt="1"/>
          </p:nvPr>
        </p:nvSpPr>
        <p:spPr>
          <a:xfrm>
            <a:off x="438311" y="228602"/>
            <a:ext cx="8936019" cy="646331"/>
          </a:xfrm>
          <a:prstGeom prst="rect">
            <a:avLst/>
          </a:prstGeom>
        </p:spPr>
        <p:txBody>
          <a:bodyPr anchor="ctr"/>
          <a:lstStyle>
            <a:lvl1pPr>
              <a:defRPr sz="2800" b="0">
                <a:solidFill>
                  <a:srgbClr val="732B6B"/>
                </a:solidFill>
                <a:latin typeface="+mn-lt"/>
              </a:defRPr>
            </a:lvl1pPr>
          </a:lstStyle>
          <a:p>
            <a:r>
              <a:rPr lang="en-US"/>
              <a:t>CLICK TO EDIT MASTER TITLE STYLE</a:t>
            </a:r>
          </a:p>
        </p:txBody>
      </p:sp>
      <p:pic>
        <p:nvPicPr>
          <p:cNvPr id="6" name="Picture 5" descr="A close up of a logo&#10;&#10;Description automatically generated">
            <a:extLst>
              <a:ext uri="{FF2B5EF4-FFF2-40B4-BE49-F238E27FC236}">
                <a16:creationId xmlns:a16="http://schemas.microsoft.com/office/drawing/2014/main" id="{DF7930E6-961D-406A-9853-C544462F03B7}"/>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2160940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unners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203C40F4-F0EB-4BEF-BE9B-A33D5E7DE87C}"/>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3817309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tto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B4A9DED7-B084-4E36-8981-C3EF99463D23}"/>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4046432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1EF4E00-3443-424F-94DB-D1169ADFF061}"/>
              </a:ext>
            </a:extLst>
          </p:cNvPr>
          <p:cNvSpPr txBox="1"/>
          <p:nvPr userDrawn="1"/>
        </p:nvSpPr>
        <p:spPr>
          <a:xfrm>
            <a:off x="0" y="1324790"/>
            <a:ext cx="12192000" cy="1554480"/>
          </a:xfrm>
          <a:prstGeom prst="rect">
            <a:avLst/>
          </a:prstGeom>
          <a:solidFill>
            <a:srgbClr val="732B6B"/>
          </a:solidFill>
        </p:spPr>
        <p:txBody>
          <a:bodyPr wrap="square" lIns="0" tIns="0" rIns="0" bIns="0" rtlCol="0">
            <a:spAutoFit/>
          </a:bodyPr>
          <a:lstStyle/>
          <a:p>
            <a:endParaRPr lang="en-US" sz="2400" spc="-70">
              <a:solidFill>
                <a:srgbClr val="732B6B"/>
              </a:solidFill>
            </a:endParaRPr>
          </a:p>
        </p:txBody>
      </p:sp>
      <p:sp>
        <p:nvSpPr>
          <p:cNvPr id="6" name="Text Placeholder 6">
            <a:extLst>
              <a:ext uri="{FF2B5EF4-FFF2-40B4-BE49-F238E27FC236}">
                <a16:creationId xmlns:a16="http://schemas.microsoft.com/office/drawing/2014/main" id="{924200D9-7F14-4CD6-ACA3-BAA1BFFC3743}"/>
              </a:ext>
            </a:extLst>
          </p:cNvPr>
          <p:cNvSpPr>
            <a:spLocks noGrp="1"/>
          </p:cNvSpPr>
          <p:nvPr>
            <p:ph type="body" sz="quarter" idx="11"/>
          </p:nvPr>
        </p:nvSpPr>
        <p:spPr>
          <a:xfrm>
            <a:off x="4510090" y="3103363"/>
            <a:ext cx="7152505"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a:p>
        </p:txBody>
      </p:sp>
      <p:pic>
        <p:nvPicPr>
          <p:cNvPr id="9" name="Picture 8" descr="A close up of a logo&#10;&#10;Description automatically generated">
            <a:extLst>
              <a:ext uri="{FF2B5EF4-FFF2-40B4-BE49-F238E27FC236}">
                <a16:creationId xmlns:a16="http://schemas.microsoft.com/office/drawing/2014/main" id="{DEF43613-BB24-4323-B010-4A248296C722}"/>
              </a:ext>
            </a:extLst>
          </p:cNvPr>
          <p:cNvPicPr>
            <a:picLocks noChangeAspect="1"/>
          </p:cNvPicPr>
          <p:nvPr userDrawn="1"/>
        </p:nvPicPr>
        <p:blipFill>
          <a:blip r:embed="rId3"/>
          <a:stretch>
            <a:fillRect/>
          </a:stretch>
        </p:blipFill>
        <p:spPr>
          <a:xfrm>
            <a:off x="9760746" y="448056"/>
            <a:ext cx="920710" cy="907986"/>
          </a:xfrm>
          <a:prstGeom prst="rect">
            <a:avLst/>
          </a:prstGeom>
        </p:spPr>
      </p:pic>
      <p:sp>
        <p:nvSpPr>
          <p:cNvPr id="10" name="Title 1">
            <a:extLst>
              <a:ext uri="{FF2B5EF4-FFF2-40B4-BE49-F238E27FC236}">
                <a16:creationId xmlns:a16="http://schemas.microsoft.com/office/drawing/2014/main" id="{1B2060C2-D725-4695-88DB-16ECB7EFD8B3}"/>
              </a:ext>
            </a:extLst>
          </p:cNvPr>
          <p:cNvSpPr>
            <a:spLocks noGrp="1"/>
          </p:cNvSpPr>
          <p:nvPr>
            <p:ph type="title" hasCustomPrompt="1"/>
          </p:nvPr>
        </p:nvSpPr>
        <p:spPr>
          <a:xfrm>
            <a:off x="4489071" y="1778864"/>
            <a:ext cx="7152505" cy="646331"/>
          </a:xfrm>
          <a:prstGeom prst="rect">
            <a:avLst/>
          </a:prstGeom>
        </p:spPr>
        <p:txBody>
          <a:bodyPr anchor="ctr"/>
          <a:lstStyle>
            <a:lvl1pPr>
              <a:defRPr sz="2800" b="0">
                <a:solidFill>
                  <a:schemeClr val="bg1"/>
                </a:solidFill>
                <a:latin typeface="+mn-lt"/>
              </a:defRPr>
            </a:lvl1pPr>
          </a:lstStyle>
          <a:p>
            <a:r>
              <a:rPr lang="en-US"/>
              <a:t>CLICK TO EDIT MASTER TITLE STYLE</a:t>
            </a:r>
          </a:p>
        </p:txBody>
      </p:sp>
      <p:pic>
        <p:nvPicPr>
          <p:cNvPr id="13" name="Picture 12" descr="A picture containing object&#10;&#10;Description automatically generated">
            <a:extLst>
              <a:ext uri="{FF2B5EF4-FFF2-40B4-BE49-F238E27FC236}">
                <a16:creationId xmlns:a16="http://schemas.microsoft.com/office/drawing/2014/main" id="{28410194-A04A-45CE-A7C0-02DFA788C3FE}"/>
              </a:ext>
            </a:extLst>
          </p:cNvPr>
          <p:cNvPicPr>
            <a:picLocks noChangeAspect="1"/>
          </p:cNvPicPr>
          <p:nvPr userDrawn="1"/>
        </p:nvPicPr>
        <p:blipFill>
          <a:blip r:embed="rId4"/>
          <a:stretch>
            <a:fillRect/>
          </a:stretch>
        </p:blipFill>
        <p:spPr>
          <a:xfrm>
            <a:off x="1029081" y="1778864"/>
            <a:ext cx="2430910" cy="3075845"/>
          </a:xfrm>
          <a:prstGeom prst="rect">
            <a:avLst/>
          </a:prstGeom>
        </p:spPr>
      </p:pic>
    </p:spTree>
    <p:extLst>
      <p:ext uri="{BB962C8B-B14F-4D97-AF65-F5344CB8AC3E}">
        <p14:creationId xmlns:p14="http://schemas.microsoft.com/office/powerpoint/2010/main" val="1779054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ckground &amp; logo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F52F2A-C4BA-4109-B18F-2F327A00307F}"/>
              </a:ext>
            </a:extLst>
          </p:cNvPr>
          <p:cNvSpPr txBox="1"/>
          <p:nvPr userDrawn="1"/>
        </p:nvSpPr>
        <p:spPr>
          <a:xfrm>
            <a:off x="399894" y="386426"/>
            <a:ext cx="1980670" cy="553998"/>
          </a:xfrm>
          <a:prstGeom prst="rect">
            <a:avLst/>
          </a:prstGeom>
          <a:noFill/>
        </p:spPr>
        <p:txBody>
          <a:bodyPr wrap="none" lIns="0" tIns="0" rIns="0" bIns="0" rtlCol="0">
            <a:spAutoFit/>
          </a:bodyPr>
          <a:lstStyle/>
          <a:p>
            <a:r>
              <a:rPr lang="en-US" sz="1800" b="1" spc="-70">
                <a:solidFill>
                  <a:schemeClr val="tx1">
                    <a:lumMod val="85000"/>
                    <a:lumOff val="15000"/>
                  </a:schemeClr>
                </a:solidFill>
              </a:rPr>
              <a:t>MICROSOFT 365</a:t>
            </a:r>
          </a:p>
          <a:p>
            <a:r>
              <a:rPr lang="en-US" sz="1800" b="1" spc="-70">
                <a:solidFill>
                  <a:srgbClr val="732B6B"/>
                </a:solidFill>
              </a:rPr>
              <a:t>Virtual </a:t>
            </a:r>
            <a:r>
              <a:rPr lang="en-US" sz="1800" b="1" i="1" spc="-70">
                <a:solidFill>
                  <a:srgbClr val="008192"/>
                </a:solidFill>
              </a:rPr>
              <a:t>MARATHON</a:t>
            </a:r>
          </a:p>
        </p:txBody>
      </p:sp>
      <p:sp>
        <p:nvSpPr>
          <p:cNvPr id="7" name="TextBox 6">
            <a:extLst>
              <a:ext uri="{FF2B5EF4-FFF2-40B4-BE49-F238E27FC236}">
                <a16:creationId xmlns:a16="http://schemas.microsoft.com/office/drawing/2014/main" id="{2696C12E-C0B8-4D94-8093-C4D614B5C139}"/>
              </a:ext>
            </a:extLst>
          </p:cNvPr>
          <p:cNvSpPr txBox="1"/>
          <p:nvPr userDrawn="1"/>
        </p:nvSpPr>
        <p:spPr>
          <a:xfrm>
            <a:off x="9336498" y="386426"/>
            <a:ext cx="2455610" cy="553998"/>
          </a:xfrm>
          <a:prstGeom prst="rect">
            <a:avLst/>
          </a:prstGeom>
          <a:noFill/>
        </p:spPr>
        <p:txBody>
          <a:bodyPr wrap="square" lIns="0" tIns="0" rIns="0" bIns="0" rtlCol="0">
            <a:spAutoFit/>
          </a:bodyPr>
          <a:lstStyle/>
          <a:p>
            <a:pPr algn="r"/>
            <a:r>
              <a:rPr lang="en-US" sz="1800" b="1" spc="-70">
                <a:solidFill>
                  <a:srgbClr val="008192"/>
                </a:solidFill>
              </a:rPr>
              <a:t>May 27 &amp; 28, 2020</a:t>
            </a:r>
          </a:p>
          <a:p>
            <a:pPr algn="r"/>
            <a:r>
              <a:rPr lang="en-US" sz="1800" b="1" spc="-70">
                <a:solidFill>
                  <a:srgbClr val="008192"/>
                </a:solidFill>
              </a:rPr>
              <a:t>36 hours / 2 days</a:t>
            </a:r>
          </a:p>
        </p:txBody>
      </p:sp>
      <p:pic>
        <p:nvPicPr>
          <p:cNvPr id="5" name="Picture 4" descr="A close up of a logo&#10;&#10;Description automatically generated">
            <a:extLst>
              <a:ext uri="{FF2B5EF4-FFF2-40B4-BE49-F238E27FC236}">
                <a16:creationId xmlns:a16="http://schemas.microsoft.com/office/drawing/2014/main" id="{CDBCBB83-DEAE-4723-9FE6-117D5D333C22}"/>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4050332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ckground &amp; logos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F52F2A-C4BA-4109-B18F-2F327A00307F}"/>
              </a:ext>
            </a:extLst>
          </p:cNvPr>
          <p:cNvSpPr txBox="1"/>
          <p:nvPr userDrawn="1"/>
        </p:nvSpPr>
        <p:spPr>
          <a:xfrm>
            <a:off x="399894" y="441290"/>
            <a:ext cx="1980670" cy="553998"/>
          </a:xfrm>
          <a:prstGeom prst="rect">
            <a:avLst/>
          </a:prstGeom>
          <a:noFill/>
        </p:spPr>
        <p:txBody>
          <a:bodyPr wrap="none" lIns="0" tIns="0" rIns="0" bIns="0" rtlCol="0">
            <a:spAutoFit/>
          </a:bodyPr>
          <a:lstStyle/>
          <a:p>
            <a:r>
              <a:rPr lang="en-US" sz="1800" b="1" spc="-70">
                <a:solidFill>
                  <a:schemeClr val="tx1">
                    <a:lumMod val="85000"/>
                    <a:lumOff val="15000"/>
                  </a:schemeClr>
                </a:solidFill>
              </a:rPr>
              <a:t>MICROSOFT 365</a:t>
            </a:r>
          </a:p>
          <a:p>
            <a:r>
              <a:rPr lang="en-US" sz="1800" b="1" spc="-70">
                <a:solidFill>
                  <a:srgbClr val="732B6B"/>
                </a:solidFill>
              </a:rPr>
              <a:t>Virtual </a:t>
            </a:r>
            <a:r>
              <a:rPr lang="en-US" sz="1800" b="1" i="1" spc="-70">
                <a:solidFill>
                  <a:srgbClr val="008192"/>
                </a:solidFill>
              </a:rPr>
              <a:t>MARATHON</a:t>
            </a:r>
          </a:p>
        </p:txBody>
      </p:sp>
      <p:pic>
        <p:nvPicPr>
          <p:cNvPr id="4" name="Picture 3" descr="A close up of a logo&#10;&#10;Description automatically generated">
            <a:extLst>
              <a:ext uri="{FF2B5EF4-FFF2-40B4-BE49-F238E27FC236}">
                <a16:creationId xmlns:a16="http://schemas.microsoft.com/office/drawing/2014/main" id="{F2300D0E-FB5C-4159-9B1B-CA779827D721}"/>
              </a:ext>
            </a:extLst>
          </p:cNvPr>
          <p:cNvPicPr>
            <a:picLocks noChangeAspect="1"/>
          </p:cNvPicPr>
          <p:nvPr userDrawn="1"/>
        </p:nvPicPr>
        <p:blipFill>
          <a:blip r:embed="rId3"/>
          <a:stretch>
            <a:fillRect/>
          </a:stretch>
        </p:blipFill>
        <p:spPr>
          <a:xfrm>
            <a:off x="4522055" y="5240654"/>
            <a:ext cx="1377013" cy="1357983"/>
          </a:xfrm>
          <a:prstGeom prst="rect">
            <a:avLst/>
          </a:prstGeom>
        </p:spPr>
      </p:pic>
      <p:sp>
        <p:nvSpPr>
          <p:cNvPr id="7" name="TextBox 6">
            <a:extLst>
              <a:ext uri="{FF2B5EF4-FFF2-40B4-BE49-F238E27FC236}">
                <a16:creationId xmlns:a16="http://schemas.microsoft.com/office/drawing/2014/main" id="{2696C12E-C0B8-4D94-8093-C4D614B5C139}"/>
              </a:ext>
            </a:extLst>
          </p:cNvPr>
          <p:cNvSpPr txBox="1"/>
          <p:nvPr userDrawn="1"/>
        </p:nvSpPr>
        <p:spPr>
          <a:xfrm>
            <a:off x="9336496" y="441290"/>
            <a:ext cx="2455610" cy="553998"/>
          </a:xfrm>
          <a:prstGeom prst="rect">
            <a:avLst/>
          </a:prstGeom>
          <a:noFill/>
        </p:spPr>
        <p:txBody>
          <a:bodyPr wrap="square" lIns="0" tIns="0" rIns="0" bIns="0" rtlCol="0">
            <a:spAutoFit/>
          </a:bodyPr>
          <a:lstStyle/>
          <a:p>
            <a:pPr algn="r"/>
            <a:r>
              <a:rPr lang="en-US" sz="1800" b="1" spc="-70">
                <a:solidFill>
                  <a:srgbClr val="008192"/>
                </a:solidFill>
              </a:rPr>
              <a:t>May 27 &amp; 28, 2020</a:t>
            </a:r>
          </a:p>
          <a:p>
            <a:pPr algn="r"/>
            <a:r>
              <a:rPr lang="en-US" sz="1800" b="1" spc="-70">
                <a:solidFill>
                  <a:srgbClr val="008192"/>
                </a:solidFill>
              </a:rPr>
              <a:t>36 hours / 2 days</a:t>
            </a:r>
          </a:p>
        </p:txBody>
      </p:sp>
      <p:sp>
        <p:nvSpPr>
          <p:cNvPr id="9" name="TextBox 8">
            <a:extLst>
              <a:ext uri="{FF2B5EF4-FFF2-40B4-BE49-F238E27FC236}">
                <a16:creationId xmlns:a16="http://schemas.microsoft.com/office/drawing/2014/main" id="{0811AEAA-0FAE-44D7-8696-8C6800C42214}"/>
              </a:ext>
            </a:extLst>
          </p:cNvPr>
          <p:cNvSpPr txBox="1"/>
          <p:nvPr userDrawn="1"/>
        </p:nvSpPr>
        <p:spPr>
          <a:xfrm>
            <a:off x="0" y="2038022"/>
            <a:ext cx="12192000" cy="1554480"/>
          </a:xfrm>
          <a:prstGeom prst="rect">
            <a:avLst/>
          </a:prstGeom>
          <a:solidFill>
            <a:srgbClr val="732B6B"/>
          </a:solidFill>
        </p:spPr>
        <p:txBody>
          <a:bodyPr wrap="square" lIns="0" tIns="0" rIns="0" bIns="0" rtlCol="0">
            <a:spAutoFit/>
          </a:bodyPr>
          <a:lstStyle/>
          <a:p>
            <a:endParaRPr lang="en-US" sz="2400" spc="-70">
              <a:solidFill>
                <a:srgbClr val="732B6B"/>
              </a:solidFill>
            </a:endParaRPr>
          </a:p>
        </p:txBody>
      </p:sp>
    </p:spTree>
    <p:extLst>
      <p:ext uri="{BB962C8B-B14F-4D97-AF65-F5344CB8AC3E}">
        <p14:creationId xmlns:p14="http://schemas.microsoft.com/office/powerpoint/2010/main" val="1222321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ackground &amp; logos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F52F2A-C4BA-4109-B18F-2F327A00307F}"/>
              </a:ext>
            </a:extLst>
          </p:cNvPr>
          <p:cNvSpPr txBox="1"/>
          <p:nvPr userDrawn="1"/>
        </p:nvSpPr>
        <p:spPr>
          <a:xfrm>
            <a:off x="399894" y="441290"/>
            <a:ext cx="1980670" cy="553998"/>
          </a:xfrm>
          <a:prstGeom prst="rect">
            <a:avLst/>
          </a:prstGeom>
          <a:noFill/>
        </p:spPr>
        <p:txBody>
          <a:bodyPr wrap="none" lIns="0" tIns="0" rIns="0" bIns="0" rtlCol="0">
            <a:spAutoFit/>
          </a:bodyPr>
          <a:lstStyle/>
          <a:p>
            <a:r>
              <a:rPr lang="en-US" sz="1800" b="1" spc="-70">
                <a:solidFill>
                  <a:schemeClr val="tx1">
                    <a:lumMod val="85000"/>
                    <a:lumOff val="15000"/>
                  </a:schemeClr>
                </a:solidFill>
              </a:rPr>
              <a:t>MICROSOFT 365</a:t>
            </a:r>
          </a:p>
          <a:p>
            <a:r>
              <a:rPr lang="en-US" sz="1800" b="1" spc="-70">
                <a:solidFill>
                  <a:srgbClr val="732B6B"/>
                </a:solidFill>
              </a:rPr>
              <a:t>Virtual </a:t>
            </a:r>
            <a:r>
              <a:rPr lang="en-US" sz="1800" b="1" i="1" spc="-70">
                <a:solidFill>
                  <a:srgbClr val="008192"/>
                </a:solidFill>
              </a:rPr>
              <a:t>MARATHON</a:t>
            </a:r>
          </a:p>
        </p:txBody>
      </p:sp>
      <p:sp>
        <p:nvSpPr>
          <p:cNvPr id="7" name="TextBox 6">
            <a:extLst>
              <a:ext uri="{FF2B5EF4-FFF2-40B4-BE49-F238E27FC236}">
                <a16:creationId xmlns:a16="http://schemas.microsoft.com/office/drawing/2014/main" id="{2696C12E-C0B8-4D94-8093-C4D614B5C139}"/>
              </a:ext>
            </a:extLst>
          </p:cNvPr>
          <p:cNvSpPr txBox="1"/>
          <p:nvPr userDrawn="1"/>
        </p:nvSpPr>
        <p:spPr>
          <a:xfrm>
            <a:off x="9336498" y="441290"/>
            <a:ext cx="2455610" cy="553998"/>
          </a:xfrm>
          <a:prstGeom prst="rect">
            <a:avLst/>
          </a:prstGeom>
          <a:noFill/>
        </p:spPr>
        <p:txBody>
          <a:bodyPr wrap="square" lIns="0" tIns="0" rIns="0" bIns="0" rtlCol="0">
            <a:spAutoFit/>
          </a:bodyPr>
          <a:lstStyle/>
          <a:p>
            <a:pPr algn="r"/>
            <a:r>
              <a:rPr lang="en-US" sz="1800" b="1" spc="-70">
                <a:solidFill>
                  <a:srgbClr val="008192"/>
                </a:solidFill>
              </a:rPr>
              <a:t>May 27 &amp; 28, 2020</a:t>
            </a:r>
          </a:p>
          <a:p>
            <a:pPr algn="r"/>
            <a:r>
              <a:rPr lang="en-US" sz="1800" b="1" spc="-70">
                <a:solidFill>
                  <a:srgbClr val="008192"/>
                </a:solidFill>
              </a:rPr>
              <a:t>36 hours / 2 days</a:t>
            </a:r>
          </a:p>
        </p:txBody>
      </p:sp>
      <p:pic>
        <p:nvPicPr>
          <p:cNvPr id="6" name="Picture 5" descr="A close up of a logo&#10;&#10;Description automatically generated">
            <a:extLst>
              <a:ext uri="{FF2B5EF4-FFF2-40B4-BE49-F238E27FC236}">
                <a16:creationId xmlns:a16="http://schemas.microsoft.com/office/drawing/2014/main" id="{BF75D771-6646-4E67-9F5E-A4BC4C014B1D}"/>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28590148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Just blank">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130081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ckground, title, list &amp;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5" name="Text Placeholder 12"/>
          <p:cNvSpPr txBox="1">
            <a:spLocks/>
          </p:cNvSpPr>
          <p:nvPr userDrawn="1"/>
        </p:nvSpPr>
        <p:spPr>
          <a:xfrm>
            <a:off x="438311" y="1231464"/>
            <a:ext cx="9229228" cy="4172200"/>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0071BC"/>
              </a:buClr>
              <a:buSzPct val="120000"/>
              <a:buFont typeface="Segoe UI Light" panose="020B0502040204020203" pitchFamily="34" charset="0"/>
              <a:buNone/>
            </a:pPr>
            <a:br>
              <a:rPr lang="en-US" sz="1400"/>
            </a:br>
            <a:endParaRPr lang="en-US" sz="1400"/>
          </a:p>
        </p:txBody>
      </p:sp>
      <p:sp>
        <p:nvSpPr>
          <p:cNvPr id="4" name="Text Placeholder 12">
            <a:extLst>
              <a:ext uri="{FF2B5EF4-FFF2-40B4-BE49-F238E27FC236}">
                <a16:creationId xmlns:a16="http://schemas.microsoft.com/office/drawing/2014/main" id="{E46512F4-588A-4FDF-9F42-594AFFBFDBA2}"/>
              </a:ext>
            </a:extLst>
          </p:cNvPr>
          <p:cNvSpPr txBox="1">
            <a:spLocks/>
          </p:cNvSpPr>
          <p:nvPr userDrawn="1"/>
        </p:nvSpPr>
        <p:spPr>
          <a:xfrm>
            <a:off x="598970" y="1247722"/>
            <a:ext cx="7609337" cy="3889357"/>
          </a:xfrm>
          <a:prstGeom prst="rect">
            <a:avLst/>
          </a:prstGeom>
        </p:spPr>
        <p:txBody>
          <a:bodyPr vert="horz" lIns="0" tIns="0" rIns="0" bIns="0" rtlCol="0">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200000"/>
              </a:lnSpc>
              <a:buClr>
                <a:srgbClr val="D2421F"/>
              </a:buClr>
              <a:buSzPct val="100000"/>
              <a:buNone/>
            </a:pPr>
            <a:r>
              <a:rPr lang="en-US" sz="1400">
                <a:solidFill>
                  <a:schemeClr val="tx1">
                    <a:lumMod val="50000"/>
                  </a:schemeClr>
                </a:solidFill>
              </a:rPr>
              <a:t> </a:t>
            </a:r>
            <a:br>
              <a:rPr lang="en-US" sz="1400"/>
            </a:br>
            <a:endParaRPr lang="en-US" sz="1400"/>
          </a:p>
        </p:txBody>
      </p:sp>
      <p:pic>
        <p:nvPicPr>
          <p:cNvPr id="7" name="Picture 6" descr="A close up of a logo&#10;&#10;Description automatically generated">
            <a:extLst>
              <a:ext uri="{FF2B5EF4-FFF2-40B4-BE49-F238E27FC236}">
                <a16:creationId xmlns:a16="http://schemas.microsoft.com/office/drawing/2014/main" id="{3ADC3628-489A-4FCD-BA0B-A74BC5214814}"/>
              </a:ext>
            </a:extLst>
          </p:cNvPr>
          <p:cNvPicPr>
            <a:picLocks noChangeAspect="1"/>
          </p:cNvPicPr>
          <p:nvPr userDrawn="1"/>
        </p:nvPicPr>
        <p:blipFill>
          <a:blip r:embed="rId3"/>
          <a:stretch>
            <a:fillRect/>
          </a:stretch>
        </p:blipFill>
        <p:spPr>
          <a:xfrm>
            <a:off x="10548127" y="4444184"/>
            <a:ext cx="900924" cy="888473"/>
          </a:xfrm>
          <a:prstGeom prst="rect">
            <a:avLst/>
          </a:prstGeom>
        </p:spPr>
      </p:pic>
      <p:sp>
        <p:nvSpPr>
          <p:cNvPr id="9" name="Title 1">
            <a:extLst>
              <a:ext uri="{FF2B5EF4-FFF2-40B4-BE49-F238E27FC236}">
                <a16:creationId xmlns:a16="http://schemas.microsoft.com/office/drawing/2014/main" id="{0AAAC9EC-2C34-4464-A504-494F043760A2}"/>
              </a:ext>
            </a:extLst>
          </p:cNvPr>
          <p:cNvSpPr>
            <a:spLocks noGrp="1"/>
          </p:cNvSpPr>
          <p:nvPr>
            <p:ph type="title" hasCustomPrompt="1"/>
          </p:nvPr>
        </p:nvSpPr>
        <p:spPr>
          <a:xfrm>
            <a:off x="438311" y="228602"/>
            <a:ext cx="8936019" cy="646331"/>
          </a:xfrm>
          <a:prstGeom prst="rect">
            <a:avLst/>
          </a:prstGeom>
        </p:spPr>
        <p:txBody>
          <a:bodyPr anchor="ctr"/>
          <a:lstStyle>
            <a:lvl1pPr>
              <a:defRPr lang="en-US" sz="2800" cap="all">
                <a:solidFill>
                  <a:srgbClr val="732B6B"/>
                </a:solidFill>
                <a:latin typeface="+mn-lt"/>
              </a:defRPr>
            </a:lvl1pPr>
          </a:lstStyle>
          <a:p>
            <a:pPr lvl="0"/>
            <a:r>
              <a:rPr lang="en-US"/>
              <a:t>CLICK TO EDIT MASTER TITLE STYLE</a:t>
            </a:r>
          </a:p>
        </p:txBody>
      </p:sp>
      <p:sp>
        <p:nvSpPr>
          <p:cNvPr id="11" name="Text Placeholder 6">
            <a:extLst>
              <a:ext uri="{FF2B5EF4-FFF2-40B4-BE49-F238E27FC236}">
                <a16:creationId xmlns:a16="http://schemas.microsoft.com/office/drawing/2014/main" id="{39DC36A1-09EE-4B4F-8CC8-B922ECA2AE17}"/>
              </a:ext>
            </a:extLst>
          </p:cNvPr>
          <p:cNvSpPr>
            <a:spLocks noGrp="1"/>
          </p:cNvSpPr>
          <p:nvPr>
            <p:ph type="body" sz="quarter" idx="11"/>
          </p:nvPr>
        </p:nvSpPr>
        <p:spPr>
          <a:xfrm>
            <a:off x="458865" y="1405200"/>
            <a:ext cx="8936019" cy="3889357"/>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a:solidFill>
                  <a:schemeClr val="tx1">
                    <a:lumMod val="85000"/>
                    <a:lumOff val="15000"/>
                  </a:schemeClr>
                </a:solidFill>
                <a:latin typeface="+mn-lt"/>
              </a:defRPr>
            </a:lvl1pPr>
          </a:lstStyle>
          <a:p>
            <a:pPr lvl="0"/>
            <a:endParaRPr lang="en-US"/>
          </a:p>
        </p:txBody>
      </p:sp>
    </p:spTree>
    <p:extLst>
      <p:ext uri="{BB962C8B-B14F-4D97-AF65-F5344CB8AC3E}">
        <p14:creationId xmlns:p14="http://schemas.microsoft.com/office/powerpoint/2010/main" val="18822068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
        <p:nvSpPr>
          <p:cNvPr id="4" name="Picture Placeholder 3">
            <a:extLst>
              <a:ext uri="{FF2B5EF4-FFF2-40B4-BE49-F238E27FC236}">
                <a16:creationId xmlns:a16="http://schemas.microsoft.com/office/drawing/2014/main" id="{98BD1567-DAFA-4EF6-B426-643FD6F2BA9C}"/>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405036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onation">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AE87E5-C4C4-41DF-A854-B0D03BD5C548}"/>
              </a:ext>
            </a:extLst>
          </p:cNvPr>
          <p:cNvSpPr txBox="1"/>
          <p:nvPr userDrawn="1"/>
        </p:nvSpPr>
        <p:spPr>
          <a:xfrm>
            <a:off x="0" y="2042428"/>
            <a:ext cx="12192000" cy="1554480"/>
          </a:xfrm>
          <a:prstGeom prst="rect">
            <a:avLst/>
          </a:prstGeom>
          <a:solidFill>
            <a:srgbClr val="732B6B"/>
          </a:solidFill>
        </p:spPr>
        <p:txBody>
          <a:bodyPr wrap="square" lIns="0" tIns="0" rIns="0" bIns="0" rtlCol="0">
            <a:spAutoFit/>
          </a:bodyPr>
          <a:lstStyle/>
          <a:p>
            <a:endParaRPr lang="en-US" sz="2400" spc="-70" dirty="0">
              <a:solidFill>
                <a:srgbClr val="732B6B"/>
              </a:solidFill>
            </a:endParaRPr>
          </a:p>
        </p:txBody>
      </p:sp>
      <p:sp>
        <p:nvSpPr>
          <p:cNvPr id="11" name="Title 1">
            <a:extLst>
              <a:ext uri="{FF2B5EF4-FFF2-40B4-BE49-F238E27FC236}">
                <a16:creationId xmlns:a16="http://schemas.microsoft.com/office/drawing/2014/main" id="{1EF71C5F-7712-4A89-AFF5-B1565E2D894D}"/>
              </a:ext>
            </a:extLst>
          </p:cNvPr>
          <p:cNvSpPr>
            <a:spLocks noGrp="1"/>
          </p:cNvSpPr>
          <p:nvPr>
            <p:ph type="title" hasCustomPrompt="1"/>
          </p:nvPr>
        </p:nvSpPr>
        <p:spPr>
          <a:xfrm>
            <a:off x="0" y="2496502"/>
            <a:ext cx="12083969" cy="646331"/>
          </a:xfrm>
          <a:prstGeom prst="rect">
            <a:avLst/>
          </a:prstGeom>
        </p:spPr>
        <p:txBody>
          <a:bodyPr anchor="ctr"/>
          <a:lstStyle>
            <a:lvl1pPr algn="ctr">
              <a:defRPr sz="2800" b="0">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1230366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Raffle">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1EF4E00-3443-424F-94DB-D1169ADFF061}"/>
              </a:ext>
            </a:extLst>
          </p:cNvPr>
          <p:cNvSpPr txBox="1"/>
          <p:nvPr userDrawn="1"/>
        </p:nvSpPr>
        <p:spPr>
          <a:xfrm>
            <a:off x="0" y="1324790"/>
            <a:ext cx="12192000" cy="1554480"/>
          </a:xfrm>
          <a:prstGeom prst="rect">
            <a:avLst/>
          </a:prstGeom>
          <a:solidFill>
            <a:srgbClr val="732B6B"/>
          </a:solidFill>
        </p:spPr>
        <p:txBody>
          <a:bodyPr wrap="square" lIns="0" tIns="0" rIns="0" bIns="0" rtlCol="0">
            <a:spAutoFit/>
          </a:bodyPr>
          <a:lstStyle/>
          <a:p>
            <a:endParaRPr lang="en-US" sz="2400" spc="-70" dirty="0">
              <a:solidFill>
                <a:srgbClr val="732B6B"/>
              </a:solidFill>
            </a:endParaRPr>
          </a:p>
        </p:txBody>
      </p:sp>
      <p:sp>
        <p:nvSpPr>
          <p:cNvPr id="6" name="Text Placeholder 6">
            <a:extLst>
              <a:ext uri="{FF2B5EF4-FFF2-40B4-BE49-F238E27FC236}">
                <a16:creationId xmlns:a16="http://schemas.microsoft.com/office/drawing/2014/main" id="{924200D9-7F14-4CD6-ACA3-BAA1BFFC3743}"/>
              </a:ext>
            </a:extLst>
          </p:cNvPr>
          <p:cNvSpPr>
            <a:spLocks noGrp="1"/>
          </p:cNvSpPr>
          <p:nvPr>
            <p:ph type="body" sz="quarter" idx="11"/>
          </p:nvPr>
        </p:nvSpPr>
        <p:spPr>
          <a:xfrm>
            <a:off x="4510090" y="3103363"/>
            <a:ext cx="7152505" cy="2958714"/>
          </a:xfrm>
          <a:prstGeom prst="rect">
            <a:avLst/>
          </a:prstGeom>
        </p:spPr>
        <p:txBody>
          <a:bodyPr/>
          <a:lstStyle>
            <a:lvl1pPr marL="285750" indent="-285750">
              <a:lnSpc>
                <a:spcPct val="200000"/>
              </a:lnSpc>
              <a:buClr>
                <a:srgbClr val="FFC000"/>
              </a:buClr>
              <a:buSzPct val="120000"/>
              <a:buFont typeface="Wingdings" panose="05000000000000000000" pitchFamily="2" charset="2"/>
              <a:buChar char="§"/>
              <a:defRPr sz="1600" b="0">
                <a:solidFill>
                  <a:schemeClr val="tx1">
                    <a:lumMod val="85000"/>
                    <a:lumOff val="15000"/>
                  </a:schemeClr>
                </a:solidFill>
                <a:latin typeface="+mn-lt"/>
              </a:defRPr>
            </a:lvl1pPr>
          </a:lstStyle>
          <a:p>
            <a:pPr lvl="0"/>
            <a:endParaRPr lang="en-US" dirty="0"/>
          </a:p>
        </p:txBody>
      </p:sp>
      <p:pic>
        <p:nvPicPr>
          <p:cNvPr id="9" name="Picture 8" descr="A close up of a logo&#10;&#10;Description automatically generated">
            <a:extLst>
              <a:ext uri="{FF2B5EF4-FFF2-40B4-BE49-F238E27FC236}">
                <a16:creationId xmlns:a16="http://schemas.microsoft.com/office/drawing/2014/main" id="{DEF43613-BB24-4323-B010-4A248296C722}"/>
              </a:ext>
            </a:extLst>
          </p:cNvPr>
          <p:cNvPicPr>
            <a:picLocks noChangeAspect="1"/>
          </p:cNvPicPr>
          <p:nvPr userDrawn="1"/>
        </p:nvPicPr>
        <p:blipFill>
          <a:blip r:embed="rId3"/>
          <a:stretch>
            <a:fillRect/>
          </a:stretch>
        </p:blipFill>
        <p:spPr>
          <a:xfrm>
            <a:off x="9760746" y="448056"/>
            <a:ext cx="920710" cy="907986"/>
          </a:xfrm>
          <a:prstGeom prst="rect">
            <a:avLst/>
          </a:prstGeom>
        </p:spPr>
      </p:pic>
      <p:sp>
        <p:nvSpPr>
          <p:cNvPr id="10" name="Title 1">
            <a:extLst>
              <a:ext uri="{FF2B5EF4-FFF2-40B4-BE49-F238E27FC236}">
                <a16:creationId xmlns:a16="http://schemas.microsoft.com/office/drawing/2014/main" id="{1B2060C2-D725-4695-88DB-16ECB7EFD8B3}"/>
              </a:ext>
            </a:extLst>
          </p:cNvPr>
          <p:cNvSpPr>
            <a:spLocks noGrp="1"/>
          </p:cNvSpPr>
          <p:nvPr>
            <p:ph type="title" hasCustomPrompt="1"/>
          </p:nvPr>
        </p:nvSpPr>
        <p:spPr>
          <a:xfrm>
            <a:off x="4489071" y="1778864"/>
            <a:ext cx="7152505" cy="646331"/>
          </a:xfrm>
          <a:prstGeom prst="rect">
            <a:avLst/>
          </a:prstGeom>
        </p:spPr>
        <p:txBody>
          <a:bodyPr anchor="ctr"/>
          <a:lstStyle>
            <a:lvl1pPr>
              <a:defRPr sz="2800" b="0">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20621119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ponzo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Content Placeholder 20"/>
          <p:cNvSpPr txBox="1">
            <a:spLocks/>
          </p:cNvSpPr>
          <p:nvPr userDrawn="1"/>
        </p:nvSpPr>
        <p:spPr>
          <a:xfrm>
            <a:off x="-17252" y="2808479"/>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
        <p:nvSpPr>
          <p:cNvPr id="3" name="Title 1">
            <a:extLst>
              <a:ext uri="{FF2B5EF4-FFF2-40B4-BE49-F238E27FC236}">
                <a16:creationId xmlns:a16="http://schemas.microsoft.com/office/drawing/2014/main" id="{D80576F3-5B75-4D17-95BA-F9EF91989661}"/>
              </a:ext>
            </a:extLst>
          </p:cNvPr>
          <p:cNvSpPr>
            <a:spLocks noGrp="1"/>
          </p:cNvSpPr>
          <p:nvPr>
            <p:ph type="title" hasCustomPrompt="1"/>
          </p:nvPr>
        </p:nvSpPr>
        <p:spPr>
          <a:xfrm>
            <a:off x="438311" y="228602"/>
            <a:ext cx="8936019" cy="646331"/>
          </a:xfrm>
          <a:prstGeom prst="rect">
            <a:avLst/>
          </a:prstGeom>
        </p:spPr>
        <p:txBody>
          <a:bodyPr anchor="ctr"/>
          <a:lstStyle>
            <a:lvl1pPr>
              <a:defRPr sz="2800" b="0">
                <a:solidFill>
                  <a:srgbClr val="732B6B"/>
                </a:solidFill>
                <a:latin typeface="+mn-lt"/>
              </a:defRPr>
            </a:lvl1pPr>
          </a:lstStyle>
          <a:p>
            <a:r>
              <a:rPr lang="en-US" dirty="0"/>
              <a:t>CLICK TO EDIT MASTER TITLE STYLE</a:t>
            </a:r>
          </a:p>
        </p:txBody>
      </p:sp>
      <p:pic>
        <p:nvPicPr>
          <p:cNvPr id="4" name="Picture 3" descr="A close up of a logo&#10;&#10;Description automatically generated">
            <a:extLst>
              <a:ext uri="{FF2B5EF4-FFF2-40B4-BE49-F238E27FC236}">
                <a16:creationId xmlns:a16="http://schemas.microsoft.com/office/drawing/2014/main" id="{1652131F-F74D-488F-BE50-F74D8DF0D782}"/>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549701" y="1453932"/>
            <a:ext cx="578138" cy="731520"/>
          </a:xfrm>
          <a:prstGeom prst="rect">
            <a:avLst/>
          </a:prstGeom>
        </p:spPr>
      </p:pic>
      <p:pic>
        <p:nvPicPr>
          <p:cNvPr id="5" name="Picture 4" descr="A close up of a logo&#10;&#10;Description automatically generated">
            <a:extLst>
              <a:ext uri="{FF2B5EF4-FFF2-40B4-BE49-F238E27FC236}">
                <a16:creationId xmlns:a16="http://schemas.microsoft.com/office/drawing/2014/main" id="{5228587B-D2E2-4A52-95BF-F96F4A504DC5}"/>
              </a:ext>
            </a:extLst>
          </p:cNvPr>
          <p:cNvPicPr>
            <a:picLocks noChangeAspect="1"/>
          </p:cNvPicPr>
          <p:nvPr userDrawn="1"/>
        </p:nvPicPr>
        <p:blipFill>
          <a:blip r:embed="rId5"/>
          <a:stretch>
            <a:fillRect/>
          </a:stretch>
        </p:blipFill>
        <p:spPr>
          <a:xfrm>
            <a:off x="549701" y="2802764"/>
            <a:ext cx="578138" cy="731520"/>
          </a:xfrm>
          <a:prstGeom prst="rect">
            <a:avLst/>
          </a:prstGeom>
        </p:spPr>
      </p:pic>
      <p:pic>
        <p:nvPicPr>
          <p:cNvPr id="6" name="Picture 5" descr="A close up of a logo&#10;&#10;Description automatically generated">
            <a:extLst>
              <a:ext uri="{FF2B5EF4-FFF2-40B4-BE49-F238E27FC236}">
                <a16:creationId xmlns:a16="http://schemas.microsoft.com/office/drawing/2014/main" id="{6CE2DBC2-ED37-406E-A3A4-CA79DCDDE4BC}"/>
              </a:ext>
            </a:extLst>
          </p:cNvPr>
          <p:cNvPicPr>
            <a:picLocks noChangeAspect="1"/>
          </p:cNvPicPr>
          <p:nvPr userDrawn="1"/>
        </p:nvPicPr>
        <p:blipFill>
          <a:blip r:embed="rId6"/>
          <a:stretch>
            <a:fillRect/>
          </a:stretch>
        </p:blipFill>
        <p:spPr>
          <a:xfrm>
            <a:off x="549699" y="4684904"/>
            <a:ext cx="578140" cy="731520"/>
          </a:xfrm>
          <a:prstGeom prst="rect">
            <a:avLst/>
          </a:prstGeom>
        </p:spPr>
      </p:pic>
      <p:sp>
        <p:nvSpPr>
          <p:cNvPr id="8" name="Picture Placeholder 7">
            <a:extLst>
              <a:ext uri="{FF2B5EF4-FFF2-40B4-BE49-F238E27FC236}">
                <a16:creationId xmlns:a16="http://schemas.microsoft.com/office/drawing/2014/main" id="{1C196BB4-F3C2-4F95-8A0A-AA526DE5E4E3}"/>
              </a:ext>
            </a:extLst>
          </p:cNvPr>
          <p:cNvSpPr>
            <a:spLocks noGrp="1"/>
          </p:cNvSpPr>
          <p:nvPr>
            <p:ph type="pic" sz="quarter" idx="10"/>
          </p:nvPr>
        </p:nvSpPr>
        <p:spPr>
          <a:xfrm>
            <a:off x="1708422" y="1360587"/>
            <a:ext cx="2103120" cy="822960"/>
          </a:xfrm>
          <a:prstGeom prst="rect">
            <a:avLst/>
          </a:prstGeom>
          <a:ln>
            <a:noFill/>
          </a:ln>
        </p:spPr>
        <p:txBody>
          <a:bodyPr/>
          <a:lstStyle/>
          <a:p>
            <a:endParaRPr lang="en-US"/>
          </a:p>
        </p:txBody>
      </p:sp>
      <p:sp>
        <p:nvSpPr>
          <p:cNvPr id="9" name="Picture Placeholder 7">
            <a:extLst>
              <a:ext uri="{FF2B5EF4-FFF2-40B4-BE49-F238E27FC236}">
                <a16:creationId xmlns:a16="http://schemas.microsoft.com/office/drawing/2014/main" id="{0BAD4A95-E9AE-4D16-A1D8-C05CF3305A00}"/>
              </a:ext>
            </a:extLst>
          </p:cNvPr>
          <p:cNvSpPr>
            <a:spLocks noGrp="1"/>
          </p:cNvSpPr>
          <p:nvPr>
            <p:ph type="pic" sz="quarter" idx="11"/>
          </p:nvPr>
        </p:nvSpPr>
        <p:spPr>
          <a:xfrm>
            <a:off x="4371108" y="1375182"/>
            <a:ext cx="2103120" cy="822960"/>
          </a:xfrm>
          <a:prstGeom prst="rect">
            <a:avLst/>
          </a:prstGeom>
          <a:ln>
            <a:noFill/>
          </a:ln>
        </p:spPr>
        <p:txBody>
          <a:bodyPr/>
          <a:lstStyle/>
          <a:p>
            <a:endParaRPr lang="en-US"/>
          </a:p>
        </p:txBody>
      </p:sp>
      <p:sp>
        <p:nvSpPr>
          <p:cNvPr id="10" name="Picture Placeholder 7">
            <a:extLst>
              <a:ext uri="{FF2B5EF4-FFF2-40B4-BE49-F238E27FC236}">
                <a16:creationId xmlns:a16="http://schemas.microsoft.com/office/drawing/2014/main" id="{F7E8FD9A-23E0-43E9-BDDA-67CE6FB82328}"/>
              </a:ext>
            </a:extLst>
          </p:cNvPr>
          <p:cNvSpPr>
            <a:spLocks noGrp="1"/>
          </p:cNvSpPr>
          <p:nvPr>
            <p:ph type="pic" sz="quarter" idx="12"/>
          </p:nvPr>
        </p:nvSpPr>
        <p:spPr>
          <a:xfrm>
            <a:off x="1708422" y="2662489"/>
            <a:ext cx="2103120" cy="822960"/>
          </a:xfrm>
          <a:prstGeom prst="rect">
            <a:avLst/>
          </a:prstGeom>
          <a:ln>
            <a:noFill/>
          </a:ln>
        </p:spPr>
        <p:txBody>
          <a:bodyPr/>
          <a:lstStyle/>
          <a:p>
            <a:endParaRPr lang="en-US"/>
          </a:p>
        </p:txBody>
      </p:sp>
      <p:sp>
        <p:nvSpPr>
          <p:cNvPr id="11" name="Picture Placeholder 7">
            <a:extLst>
              <a:ext uri="{FF2B5EF4-FFF2-40B4-BE49-F238E27FC236}">
                <a16:creationId xmlns:a16="http://schemas.microsoft.com/office/drawing/2014/main" id="{504EB18B-48D5-4064-BB8B-F4B51DD24939}"/>
              </a:ext>
            </a:extLst>
          </p:cNvPr>
          <p:cNvSpPr>
            <a:spLocks noGrp="1"/>
          </p:cNvSpPr>
          <p:nvPr>
            <p:ph type="pic" sz="quarter" idx="13"/>
          </p:nvPr>
        </p:nvSpPr>
        <p:spPr>
          <a:xfrm>
            <a:off x="1708422" y="3964391"/>
            <a:ext cx="2103120" cy="822960"/>
          </a:xfrm>
          <a:prstGeom prst="rect">
            <a:avLst/>
          </a:prstGeom>
          <a:ln>
            <a:noFill/>
          </a:ln>
        </p:spPr>
        <p:txBody>
          <a:bodyPr/>
          <a:lstStyle/>
          <a:p>
            <a:endParaRPr lang="en-US"/>
          </a:p>
        </p:txBody>
      </p:sp>
      <p:sp>
        <p:nvSpPr>
          <p:cNvPr id="12" name="Picture Placeholder 7">
            <a:extLst>
              <a:ext uri="{FF2B5EF4-FFF2-40B4-BE49-F238E27FC236}">
                <a16:creationId xmlns:a16="http://schemas.microsoft.com/office/drawing/2014/main" id="{2A0012F8-5E7B-4653-A6F6-34C9AF192E55}"/>
              </a:ext>
            </a:extLst>
          </p:cNvPr>
          <p:cNvSpPr>
            <a:spLocks noGrp="1"/>
          </p:cNvSpPr>
          <p:nvPr>
            <p:ph type="pic" sz="quarter" idx="14"/>
          </p:nvPr>
        </p:nvSpPr>
        <p:spPr>
          <a:xfrm>
            <a:off x="4371108" y="3964391"/>
            <a:ext cx="2103120" cy="822960"/>
          </a:xfrm>
          <a:prstGeom prst="rect">
            <a:avLst/>
          </a:prstGeom>
          <a:ln>
            <a:noFill/>
          </a:ln>
        </p:spPr>
        <p:txBody>
          <a:bodyPr/>
          <a:lstStyle/>
          <a:p>
            <a:endParaRPr lang="en-US"/>
          </a:p>
        </p:txBody>
      </p:sp>
      <p:sp>
        <p:nvSpPr>
          <p:cNvPr id="13" name="Picture Placeholder 7">
            <a:extLst>
              <a:ext uri="{FF2B5EF4-FFF2-40B4-BE49-F238E27FC236}">
                <a16:creationId xmlns:a16="http://schemas.microsoft.com/office/drawing/2014/main" id="{973F8DAC-5DE1-466C-95B7-1317AA2992C4}"/>
              </a:ext>
            </a:extLst>
          </p:cNvPr>
          <p:cNvSpPr>
            <a:spLocks noGrp="1"/>
          </p:cNvSpPr>
          <p:nvPr>
            <p:ph type="pic" sz="quarter" idx="15"/>
          </p:nvPr>
        </p:nvSpPr>
        <p:spPr>
          <a:xfrm>
            <a:off x="7033794" y="3964391"/>
            <a:ext cx="2103120" cy="822960"/>
          </a:xfrm>
          <a:prstGeom prst="rect">
            <a:avLst/>
          </a:prstGeom>
          <a:ln>
            <a:noFill/>
          </a:ln>
        </p:spPr>
        <p:txBody>
          <a:bodyPr/>
          <a:lstStyle/>
          <a:p>
            <a:endParaRPr lang="en-US"/>
          </a:p>
        </p:txBody>
      </p:sp>
      <p:sp>
        <p:nvSpPr>
          <p:cNvPr id="14" name="Picture Placeholder 7">
            <a:extLst>
              <a:ext uri="{FF2B5EF4-FFF2-40B4-BE49-F238E27FC236}">
                <a16:creationId xmlns:a16="http://schemas.microsoft.com/office/drawing/2014/main" id="{E15018B0-009D-462B-9277-B84DFD9A9EF9}"/>
              </a:ext>
            </a:extLst>
          </p:cNvPr>
          <p:cNvSpPr>
            <a:spLocks noGrp="1"/>
          </p:cNvSpPr>
          <p:nvPr>
            <p:ph type="pic" sz="quarter" idx="16"/>
          </p:nvPr>
        </p:nvSpPr>
        <p:spPr>
          <a:xfrm>
            <a:off x="1708422" y="5266293"/>
            <a:ext cx="2103120" cy="822960"/>
          </a:xfrm>
          <a:prstGeom prst="rect">
            <a:avLst/>
          </a:prstGeom>
          <a:ln>
            <a:noFill/>
          </a:ln>
        </p:spPr>
        <p:txBody>
          <a:bodyPr/>
          <a:lstStyle/>
          <a:p>
            <a:endParaRPr lang="en-US"/>
          </a:p>
        </p:txBody>
      </p:sp>
      <p:sp>
        <p:nvSpPr>
          <p:cNvPr id="15" name="Picture Placeholder 7">
            <a:extLst>
              <a:ext uri="{FF2B5EF4-FFF2-40B4-BE49-F238E27FC236}">
                <a16:creationId xmlns:a16="http://schemas.microsoft.com/office/drawing/2014/main" id="{9DA4606F-41D5-4222-8381-843524DC9913}"/>
              </a:ext>
            </a:extLst>
          </p:cNvPr>
          <p:cNvSpPr>
            <a:spLocks noGrp="1"/>
          </p:cNvSpPr>
          <p:nvPr>
            <p:ph type="pic" sz="quarter" idx="17"/>
          </p:nvPr>
        </p:nvSpPr>
        <p:spPr>
          <a:xfrm>
            <a:off x="4371108" y="5266293"/>
            <a:ext cx="2103120" cy="822960"/>
          </a:xfrm>
          <a:prstGeom prst="rect">
            <a:avLst/>
          </a:prstGeom>
          <a:ln>
            <a:noFill/>
          </a:ln>
        </p:spPr>
        <p:txBody>
          <a:bodyPr/>
          <a:lstStyle/>
          <a:p>
            <a:endParaRPr lang="en-US"/>
          </a:p>
        </p:txBody>
      </p:sp>
      <p:sp>
        <p:nvSpPr>
          <p:cNvPr id="16" name="Picture Placeholder 7">
            <a:extLst>
              <a:ext uri="{FF2B5EF4-FFF2-40B4-BE49-F238E27FC236}">
                <a16:creationId xmlns:a16="http://schemas.microsoft.com/office/drawing/2014/main" id="{C9E7870A-A8E9-4601-85EF-C3E52673CDBE}"/>
              </a:ext>
            </a:extLst>
          </p:cNvPr>
          <p:cNvSpPr>
            <a:spLocks noGrp="1"/>
          </p:cNvSpPr>
          <p:nvPr>
            <p:ph type="pic" sz="quarter" idx="18"/>
          </p:nvPr>
        </p:nvSpPr>
        <p:spPr>
          <a:xfrm>
            <a:off x="7033794" y="5266293"/>
            <a:ext cx="2103120" cy="822960"/>
          </a:xfrm>
          <a:prstGeom prst="rect">
            <a:avLst/>
          </a:prstGeom>
          <a:ln>
            <a:noFill/>
          </a:ln>
        </p:spPr>
        <p:txBody>
          <a:bodyPr/>
          <a:lstStyle/>
          <a:p>
            <a:endParaRPr lang="en-US"/>
          </a:p>
        </p:txBody>
      </p:sp>
      <p:sp>
        <p:nvSpPr>
          <p:cNvPr id="17" name="Picture Placeholder 7">
            <a:extLst>
              <a:ext uri="{FF2B5EF4-FFF2-40B4-BE49-F238E27FC236}">
                <a16:creationId xmlns:a16="http://schemas.microsoft.com/office/drawing/2014/main" id="{150DF100-731C-4934-B3A6-FDCEFC0868DD}"/>
              </a:ext>
            </a:extLst>
          </p:cNvPr>
          <p:cNvSpPr>
            <a:spLocks noGrp="1"/>
          </p:cNvSpPr>
          <p:nvPr>
            <p:ph type="pic" sz="quarter" idx="19"/>
          </p:nvPr>
        </p:nvSpPr>
        <p:spPr>
          <a:xfrm>
            <a:off x="9696480" y="3964391"/>
            <a:ext cx="2103120" cy="822960"/>
          </a:xfrm>
          <a:prstGeom prst="rect">
            <a:avLst/>
          </a:prstGeom>
          <a:ln>
            <a:noFill/>
          </a:ln>
        </p:spPr>
        <p:txBody>
          <a:bodyPr/>
          <a:lstStyle/>
          <a:p>
            <a:endParaRPr lang="en-US"/>
          </a:p>
        </p:txBody>
      </p:sp>
    </p:spTree>
    <p:extLst>
      <p:ext uri="{BB962C8B-B14F-4D97-AF65-F5344CB8AC3E}">
        <p14:creationId xmlns:p14="http://schemas.microsoft.com/office/powerpoint/2010/main" val="2512363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5" name="Zástupný symbol obrázku 4"/>
          <p:cNvSpPr>
            <a:spLocks noGrp="1"/>
          </p:cNvSpPr>
          <p:nvPr>
            <p:ph type="pic" sz="quarter" idx="10"/>
          </p:nvPr>
        </p:nvSpPr>
        <p:spPr>
          <a:xfrm>
            <a:off x="522514" y="1377538"/>
            <a:ext cx="11147869" cy="4857006"/>
          </a:xfrm>
          <a:prstGeom prst="rect">
            <a:avLst/>
          </a:prstGeom>
          <a:ln>
            <a:solidFill>
              <a:schemeClr val="bg1">
                <a:lumMod val="85000"/>
              </a:schemeClr>
            </a:solidFill>
          </a:ln>
        </p:spPr>
        <p:txBody>
          <a:bodyPr/>
          <a:lstStyle/>
          <a:p>
            <a:endParaRPr lang="cs-CZ"/>
          </a:p>
        </p:txBody>
      </p:sp>
      <p:sp>
        <p:nvSpPr>
          <p:cNvPr id="8" name="Title 1">
            <a:extLst>
              <a:ext uri="{FF2B5EF4-FFF2-40B4-BE49-F238E27FC236}">
                <a16:creationId xmlns:a16="http://schemas.microsoft.com/office/drawing/2014/main" id="{9FB0B9DA-38B0-438A-9CD7-4393CBFB50D5}"/>
              </a:ext>
            </a:extLst>
          </p:cNvPr>
          <p:cNvSpPr>
            <a:spLocks noGrp="1"/>
          </p:cNvSpPr>
          <p:nvPr>
            <p:ph type="title" hasCustomPrompt="1"/>
          </p:nvPr>
        </p:nvSpPr>
        <p:spPr>
          <a:xfrm>
            <a:off x="438311" y="228602"/>
            <a:ext cx="8936019" cy="646331"/>
          </a:xfrm>
          <a:prstGeom prst="rect">
            <a:avLst/>
          </a:prstGeom>
        </p:spPr>
        <p:txBody>
          <a:bodyPr anchor="ctr"/>
          <a:lstStyle>
            <a:lvl1pPr>
              <a:defRPr lang="en-US" sz="2800" cap="all">
                <a:solidFill>
                  <a:srgbClr val="732B6B"/>
                </a:solidFill>
                <a:latin typeface="+mn-lt"/>
              </a:defRPr>
            </a:lvl1pPr>
          </a:lstStyle>
          <a:p>
            <a:pPr lvl="0"/>
            <a:r>
              <a:rPr lang="en-US"/>
              <a:t>CLICK TO EDIT MASTER TITLE STYLE</a:t>
            </a:r>
          </a:p>
        </p:txBody>
      </p:sp>
    </p:spTree>
    <p:extLst>
      <p:ext uri="{BB962C8B-B14F-4D97-AF65-F5344CB8AC3E}">
        <p14:creationId xmlns:p14="http://schemas.microsoft.com/office/powerpoint/2010/main" val="3284685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BDAC3FBD-5544-4C23-8F52-241A328C0F07}"/>
              </a:ext>
            </a:extLst>
          </p:cNvPr>
          <p:cNvSpPr>
            <a:spLocks noGrp="1"/>
          </p:cNvSpPr>
          <p:nvPr>
            <p:ph type="tbl" sz="quarter" idx="10"/>
          </p:nvPr>
        </p:nvSpPr>
        <p:spPr>
          <a:xfrm>
            <a:off x="438150" y="1400175"/>
            <a:ext cx="8936038" cy="3810000"/>
          </a:xfrm>
          <a:prstGeom prst="rect">
            <a:avLst/>
          </a:prstGeom>
        </p:spPr>
        <p:txBody>
          <a:bodyPr/>
          <a:lstStyle/>
          <a:p>
            <a:endParaRPr lang="en-US"/>
          </a:p>
        </p:txBody>
      </p:sp>
      <p:sp>
        <p:nvSpPr>
          <p:cNvPr id="5" name="Title 1">
            <a:extLst>
              <a:ext uri="{FF2B5EF4-FFF2-40B4-BE49-F238E27FC236}">
                <a16:creationId xmlns:a16="http://schemas.microsoft.com/office/drawing/2014/main" id="{EA184C71-869C-4923-8E25-7D4257D2C8ED}"/>
              </a:ext>
            </a:extLst>
          </p:cNvPr>
          <p:cNvSpPr>
            <a:spLocks noGrp="1"/>
          </p:cNvSpPr>
          <p:nvPr>
            <p:ph type="title" hasCustomPrompt="1"/>
          </p:nvPr>
        </p:nvSpPr>
        <p:spPr>
          <a:xfrm>
            <a:off x="438311" y="228602"/>
            <a:ext cx="8936019" cy="646331"/>
          </a:xfrm>
          <a:prstGeom prst="rect">
            <a:avLst/>
          </a:prstGeom>
        </p:spPr>
        <p:txBody>
          <a:bodyPr anchor="ctr"/>
          <a:lstStyle>
            <a:lvl1pPr>
              <a:defRPr lang="en-US" sz="2800" cap="all">
                <a:solidFill>
                  <a:srgbClr val="732B6B"/>
                </a:solidFill>
                <a:latin typeface="+mn-lt"/>
              </a:defRPr>
            </a:lvl1pPr>
          </a:lstStyle>
          <a:p>
            <a:pPr lvl="0"/>
            <a:r>
              <a:rPr lang="en-US"/>
              <a:t>CLICK TO EDIT MASTER TITLE STYLE</a:t>
            </a:r>
          </a:p>
        </p:txBody>
      </p:sp>
      <p:pic>
        <p:nvPicPr>
          <p:cNvPr id="6" name="Picture 5" descr="A close up of a logo&#10;&#10;Description automatically generated">
            <a:extLst>
              <a:ext uri="{FF2B5EF4-FFF2-40B4-BE49-F238E27FC236}">
                <a16:creationId xmlns:a16="http://schemas.microsoft.com/office/drawing/2014/main" id="{29155129-4EE0-4A05-A938-AE911DAAA480}"/>
              </a:ext>
            </a:extLst>
          </p:cNvPr>
          <p:cNvPicPr>
            <a:picLocks noChangeAspect="1"/>
          </p:cNvPicPr>
          <p:nvPr userDrawn="1"/>
        </p:nvPicPr>
        <p:blipFill>
          <a:blip r:embed="rId3"/>
          <a:stretch>
            <a:fillRect/>
          </a:stretch>
        </p:blipFill>
        <p:spPr>
          <a:xfrm>
            <a:off x="4522055" y="5240654"/>
            <a:ext cx="1377013" cy="1357983"/>
          </a:xfrm>
          <a:prstGeom prst="rect">
            <a:avLst/>
          </a:prstGeom>
        </p:spPr>
      </p:pic>
    </p:spTree>
    <p:extLst>
      <p:ext uri="{BB962C8B-B14F-4D97-AF65-F5344CB8AC3E}">
        <p14:creationId xmlns:p14="http://schemas.microsoft.com/office/powerpoint/2010/main" val="3443887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pictur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7" name="Zástupný symbol obrázku 6"/>
          <p:cNvSpPr>
            <a:spLocks noGrp="1"/>
          </p:cNvSpPr>
          <p:nvPr>
            <p:ph type="pic" sz="quarter" idx="10"/>
          </p:nvPr>
        </p:nvSpPr>
        <p:spPr>
          <a:xfrm>
            <a:off x="514413" y="1414984"/>
            <a:ext cx="3360000" cy="1800000"/>
          </a:xfrm>
          <a:prstGeom prst="rect">
            <a:avLst/>
          </a:prstGeom>
          <a:ln>
            <a:solidFill>
              <a:schemeClr val="bg1">
                <a:lumMod val="85000"/>
              </a:schemeClr>
            </a:solidFill>
          </a:ln>
        </p:spPr>
        <p:txBody>
          <a:bodyPr/>
          <a:lstStyle/>
          <a:p>
            <a:endParaRPr lang="cs-CZ"/>
          </a:p>
        </p:txBody>
      </p:sp>
      <p:sp>
        <p:nvSpPr>
          <p:cNvPr id="21" name="Zástupný symbol obrázku 6"/>
          <p:cNvSpPr>
            <a:spLocks noGrp="1"/>
          </p:cNvSpPr>
          <p:nvPr>
            <p:ph type="pic" sz="quarter" idx="13"/>
          </p:nvPr>
        </p:nvSpPr>
        <p:spPr>
          <a:xfrm>
            <a:off x="514413" y="3642334"/>
            <a:ext cx="3360000" cy="1800000"/>
          </a:xfrm>
          <a:prstGeom prst="rect">
            <a:avLst/>
          </a:prstGeom>
          <a:ln>
            <a:solidFill>
              <a:schemeClr val="bg1">
                <a:lumMod val="85000"/>
              </a:schemeClr>
            </a:solidFill>
          </a:ln>
        </p:spPr>
        <p:txBody>
          <a:bodyPr/>
          <a:lstStyle/>
          <a:p>
            <a:endParaRPr lang="cs-CZ"/>
          </a:p>
        </p:txBody>
      </p:sp>
      <p:sp>
        <p:nvSpPr>
          <p:cNvPr id="5" name="Zástupný symbol pro text 4"/>
          <p:cNvSpPr>
            <a:spLocks noGrp="1"/>
          </p:cNvSpPr>
          <p:nvPr>
            <p:ph type="body" sz="quarter" idx="14"/>
          </p:nvPr>
        </p:nvSpPr>
        <p:spPr>
          <a:xfrm>
            <a:off x="4343400" y="1415719"/>
            <a:ext cx="5297106" cy="1798637"/>
          </a:xfrm>
          <a:prstGeom prst="rect">
            <a:avLst/>
          </a:prstGeom>
        </p:spPr>
        <p:txBody>
          <a:bodyPr/>
          <a:lstStyle>
            <a:lvl1pPr marL="0" indent="0">
              <a:lnSpc>
                <a:spcPct val="100000"/>
              </a:lnSpc>
              <a:buNone/>
              <a:defRPr sz="1400">
                <a:latin typeface="+mn-lt"/>
              </a:defRPr>
            </a:lvl1pPr>
            <a:lvl2pPr marL="254862" indent="0">
              <a:buNone/>
              <a:defRPr sz="1400">
                <a:latin typeface="+mj-lt"/>
              </a:defRPr>
            </a:lvl2pPr>
            <a:lvl3pPr marL="429930" indent="0">
              <a:buNone/>
              <a:defRPr sz="1400">
                <a:latin typeface="+mj-lt"/>
              </a:defRPr>
            </a:lvl3pPr>
            <a:lvl4pPr marL="599044" indent="0">
              <a:buNone/>
              <a:defRPr sz="1400">
                <a:latin typeface="+mj-lt"/>
              </a:defRPr>
            </a:lvl4pPr>
            <a:lvl5pPr marL="772922" indent="0">
              <a:buNone/>
              <a:defRPr sz="1400">
                <a:latin typeface="+mj-lt"/>
              </a:defRPr>
            </a:lvl5pPr>
          </a:lstStyle>
          <a:p>
            <a:pPr lvl="0"/>
            <a:r>
              <a:rPr lang="cs-CZ"/>
              <a:t>Upravte styly předlohy textu</a:t>
            </a:r>
          </a:p>
        </p:txBody>
      </p:sp>
      <p:sp>
        <p:nvSpPr>
          <p:cNvPr id="13" name="Zástupný symbol pro text 4"/>
          <p:cNvSpPr>
            <a:spLocks noGrp="1"/>
          </p:cNvSpPr>
          <p:nvPr>
            <p:ph type="body" sz="quarter" idx="15"/>
          </p:nvPr>
        </p:nvSpPr>
        <p:spPr>
          <a:xfrm>
            <a:off x="4343400" y="3643016"/>
            <a:ext cx="5297106" cy="1798637"/>
          </a:xfrm>
          <a:prstGeom prst="rect">
            <a:avLst/>
          </a:prstGeom>
        </p:spPr>
        <p:txBody>
          <a:bodyPr/>
          <a:lstStyle>
            <a:lvl1pPr marL="0" indent="0">
              <a:lnSpc>
                <a:spcPct val="100000"/>
              </a:lnSpc>
              <a:buNone/>
              <a:defRPr sz="1400">
                <a:latin typeface="+mn-lt"/>
              </a:defRPr>
            </a:lvl1pPr>
            <a:lvl2pPr marL="254862" indent="0">
              <a:buNone/>
              <a:defRPr sz="1400">
                <a:latin typeface="+mj-lt"/>
              </a:defRPr>
            </a:lvl2pPr>
            <a:lvl3pPr marL="429930" indent="0">
              <a:buNone/>
              <a:defRPr sz="1400">
                <a:latin typeface="+mj-lt"/>
              </a:defRPr>
            </a:lvl3pPr>
            <a:lvl4pPr marL="599044" indent="0">
              <a:buNone/>
              <a:defRPr sz="1400">
                <a:latin typeface="+mj-lt"/>
              </a:defRPr>
            </a:lvl4pPr>
            <a:lvl5pPr marL="772922" indent="0">
              <a:buNone/>
              <a:defRPr sz="1400">
                <a:latin typeface="+mj-lt"/>
              </a:defRPr>
            </a:lvl5pPr>
          </a:lstStyle>
          <a:p>
            <a:pPr lvl="0"/>
            <a:r>
              <a:rPr lang="cs-CZ"/>
              <a:t>Upravte styly předlohy textu</a:t>
            </a:r>
          </a:p>
        </p:txBody>
      </p:sp>
      <p:pic>
        <p:nvPicPr>
          <p:cNvPr id="10" name="Picture 9" descr="A close up of a logo&#10;&#10;Description automatically generated">
            <a:extLst>
              <a:ext uri="{FF2B5EF4-FFF2-40B4-BE49-F238E27FC236}">
                <a16:creationId xmlns:a16="http://schemas.microsoft.com/office/drawing/2014/main" id="{F24B794F-5CE6-4AB5-83E7-77AC5A36BB25}"/>
              </a:ext>
            </a:extLst>
          </p:cNvPr>
          <p:cNvPicPr>
            <a:picLocks noChangeAspect="1"/>
          </p:cNvPicPr>
          <p:nvPr userDrawn="1"/>
        </p:nvPicPr>
        <p:blipFill>
          <a:blip r:embed="rId3"/>
          <a:stretch>
            <a:fillRect/>
          </a:stretch>
        </p:blipFill>
        <p:spPr>
          <a:xfrm>
            <a:off x="10548127" y="4444184"/>
            <a:ext cx="900924" cy="888473"/>
          </a:xfrm>
          <a:prstGeom prst="rect">
            <a:avLst/>
          </a:prstGeom>
        </p:spPr>
      </p:pic>
      <p:sp>
        <p:nvSpPr>
          <p:cNvPr id="8" name="Title 1">
            <a:extLst>
              <a:ext uri="{FF2B5EF4-FFF2-40B4-BE49-F238E27FC236}">
                <a16:creationId xmlns:a16="http://schemas.microsoft.com/office/drawing/2014/main" id="{6C4771D6-7506-470E-9C37-2D144E39271F}"/>
              </a:ext>
            </a:extLst>
          </p:cNvPr>
          <p:cNvSpPr>
            <a:spLocks noGrp="1"/>
          </p:cNvSpPr>
          <p:nvPr>
            <p:ph type="title" hasCustomPrompt="1"/>
          </p:nvPr>
        </p:nvSpPr>
        <p:spPr>
          <a:xfrm>
            <a:off x="438311" y="228602"/>
            <a:ext cx="8936019" cy="646331"/>
          </a:xfrm>
          <a:prstGeom prst="rect">
            <a:avLst/>
          </a:prstGeom>
        </p:spPr>
        <p:txBody>
          <a:bodyPr anchor="ctr"/>
          <a:lstStyle>
            <a:lvl1pPr>
              <a:defRPr lang="en-US" sz="2800" cap="all">
                <a:solidFill>
                  <a:srgbClr val="732B6B"/>
                </a:solidFill>
                <a:latin typeface="+mn-lt"/>
              </a:defRPr>
            </a:lvl1pPr>
          </a:lstStyle>
          <a:p>
            <a:pPr lvl="0"/>
            <a:r>
              <a:rPr lang="en-US"/>
              <a:t>CLICK TO EDIT MASTER TITLE STYLE</a:t>
            </a:r>
          </a:p>
        </p:txBody>
      </p:sp>
    </p:spTree>
    <p:extLst>
      <p:ext uri="{BB962C8B-B14F-4D97-AF65-F5344CB8AC3E}">
        <p14:creationId xmlns:p14="http://schemas.microsoft.com/office/powerpoint/2010/main" val="106187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nodePh="1">
                                  <p:stCondLst>
                                    <p:cond delay="0"/>
                                  </p:stCondLst>
                                  <p:endCondLst>
                                    <p:cond evt="begin" delay="0">
                                      <p:tn val="15"/>
                                    </p:cond>
                                  </p:end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13" grpId="0" build="p">
        <p:tmplLst>
          <p:tmpl lvl="1">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s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7" name="Zástupný symbol obrázku 6"/>
          <p:cNvSpPr>
            <a:spLocks noGrp="1"/>
          </p:cNvSpPr>
          <p:nvPr>
            <p:ph type="pic" sz="quarter" idx="10"/>
          </p:nvPr>
        </p:nvSpPr>
        <p:spPr>
          <a:xfrm>
            <a:off x="1509466" y="1616866"/>
            <a:ext cx="3657600" cy="2743200"/>
          </a:xfrm>
          <a:prstGeom prst="rect">
            <a:avLst/>
          </a:prstGeom>
          <a:ln>
            <a:solidFill>
              <a:schemeClr val="bg1">
                <a:lumMod val="85000"/>
              </a:schemeClr>
            </a:solidFill>
          </a:ln>
        </p:spPr>
        <p:txBody>
          <a:bodyPr/>
          <a:lstStyle/>
          <a:p>
            <a:endParaRPr lang="cs-CZ"/>
          </a:p>
        </p:txBody>
      </p:sp>
      <p:sp>
        <p:nvSpPr>
          <p:cNvPr id="21" name="Zástupný symbol obrázku 6"/>
          <p:cNvSpPr>
            <a:spLocks noGrp="1"/>
          </p:cNvSpPr>
          <p:nvPr>
            <p:ph type="pic" sz="quarter" idx="13"/>
          </p:nvPr>
        </p:nvSpPr>
        <p:spPr>
          <a:xfrm>
            <a:off x="6979336" y="1616866"/>
            <a:ext cx="3657600" cy="2743200"/>
          </a:xfrm>
          <a:prstGeom prst="rect">
            <a:avLst/>
          </a:prstGeom>
          <a:ln>
            <a:solidFill>
              <a:schemeClr val="bg1">
                <a:lumMod val="85000"/>
              </a:schemeClr>
            </a:solidFill>
          </a:ln>
        </p:spPr>
        <p:txBody>
          <a:bodyPr/>
          <a:lstStyle/>
          <a:p>
            <a:endParaRPr lang="cs-CZ"/>
          </a:p>
        </p:txBody>
      </p:sp>
      <p:sp>
        <p:nvSpPr>
          <p:cNvPr id="5" name="Zástupný symbol pro text 4"/>
          <p:cNvSpPr>
            <a:spLocks noGrp="1"/>
          </p:cNvSpPr>
          <p:nvPr>
            <p:ph type="body" sz="quarter" idx="14"/>
          </p:nvPr>
        </p:nvSpPr>
        <p:spPr>
          <a:xfrm>
            <a:off x="6979336" y="4762001"/>
            <a:ext cx="3626998" cy="1187535"/>
          </a:xfrm>
          <a:prstGeom prst="rect">
            <a:avLst/>
          </a:prstGeom>
        </p:spPr>
        <p:txBody>
          <a:bodyPr/>
          <a:lstStyle>
            <a:lvl1pPr marL="0" indent="0" algn="ctr">
              <a:lnSpc>
                <a:spcPct val="150000"/>
              </a:lnSpc>
              <a:buNone/>
              <a:defRPr sz="1800">
                <a:latin typeface="+mn-lt"/>
              </a:defRPr>
            </a:lvl1pPr>
            <a:lvl2pPr marL="254862" indent="0">
              <a:buNone/>
              <a:defRPr sz="1400">
                <a:latin typeface="+mj-lt"/>
              </a:defRPr>
            </a:lvl2pPr>
            <a:lvl3pPr marL="429930" indent="0">
              <a:buNone/>
              <a:defRPr sz="1400">
                <a:latin typeface="+mj-lt"/>
              </a:defRPr>
            </a:lvl3pPr>
            <a:lvl4pPr marL="599044" indent="0">
              <a:buNone/>
              <a:defRPr sz="1400">
                <a:latin typeface="+mj-lt"/>
              </a:defRPr>
            </a:lvl4pPr>
            <a:lvl5pPr marL="772922" indent="0">
              <a:buNone/>
              <a:defRPr sz="1400">
                <a:latin typeface="+mj-lt"/>
              </a:defRPr>
            </a:lvl5pPr>
          </a:lstStyle>
          <a:p>
            <a:pPr lvl="0"/>
            <a:r>
              <a:rPr lang="cs-CZ"/>
              <a:t>Upravte styly předlohy textu</a:t>
            </a:r>
          </a:p>
        </p:txBody>
      </p:sp>
      <p:sp>
        <p:nvSpPr>
          <p:cNvPr id="13" name="Zástupný symbol pro text 4"/>
          <p:cNvSpPr>
            <a:spLocks noGrp="1"/>
          </p:cNvSpPr>
          <p:nvPr>
            <p:ph type="body" sz="quarter" idx="15"/>
          </p:nvPr>
        </p:nvSpPr>
        <p:spPr>
          <a:xfrm>
            <a:off x="1509466" y="4762001"/>
            <a:ext cx="3657599" cy="1187535"/>
          </a:xfrm>
          <a:prstGeom prst="rect">
            <a:avLst/>
          </a:prstGeom>
        </p:spPr>
        <p:txBody>
          <a:bodyPr/>
          <a:lstStyle>
            <a:lvl1pPr marL="0" indent="0" algn="ctr">
              <a:lnSpc>
                <a:spcPct val="150000"/>
              </a:lnSpc>
              <a:buNone/>
              <a:defRPr sz="1800">
                <a:latin typeface="+mn-lt"/>
              </a:defRPr>
            </a:lvl1pPr>
            <a:lvl2pPr marL="254862" indent="0">
              <a:buNone/>
              <a:defRPr sz="1400">
                <a:latin typeface="+mj-lt"/>
              </a:defRPr>
            </a:lvl2pPr>
            <a:lvl3pPr marL="429930" indent="0">
              <a:buNone/>
              <a:defRPr sz="1400">
                <a:latin typeface="+mj-lt"/>
              </a:defRPr>
            </a:lvl3pPr>
            <a:lvl4pPr marL="599044" indent="0">
              <a:buNone/>
              <a:defRPr sz="1400">
                <a:latin typeface="+mj-lt"/>
              </a:defRPr>
            </a:lvl4pPr>
            <a:lvl5pPr marL="772922" indent="0">
              <a:buNone/>
              <a:defRPr sz="1400">
                <a:latin typeface="+mj-lt"/>
              </a:defRPr>
            </a:lvl5pPr>
          </a:lstStyle>
          <a:p>
            <a:pPr lvl="0"/>
            <a:r>
              <a:rPr lang="cs-CZ"/>
              <a:t>Upravte styly předlohy textu</a:t>
            </a:r>
          </a:p>
        </p:txBody>
      </p:sp>
      <p:sp>
        <p:nvSpPr>
          <p:cNvPr id="10" name="Title 1">
            <a:extLst>
              <a:ext uri="{FF2B5EF4-FFF2-40B4-BE49-F238E27FC236}">
                <a16:creationId xmlns:a16="http://schemas.microsoft.com/office/drawing/2014/main" id="{DCCC2DE0-9209-43DD-9DB9-AF74A40D1CDC}"/>
              </a:ext>
            </a:extLst>
          </p:cNvPr>
          <p:cNvSpPr>
            <a:spLocks noGrp="1"/>
          </p:cNvSpPr>
          <p:nvPr>
            <p:ph type="title" hasCustomPrompt="1"/>
          </p:nvPr>
        </p:nvSpPr>
        <p:spPr>
          <a:xfrm>
            <a:off x="438311" y="228602"/>
            <a:ext cx="8936019" cy="646331"/>
          </a:xfrm>
          <a:prstGeom prst="rect">
            <a:avLst/>
          </a:prstGeom>
        </p:spPr>
        <p:txBody>
          <a:bodyPr anchor="ctr"/>
          <a:lstStyle>
            <a:lvl1pPr>
              <a:defRPr lang="en-US" sz="2800" cap="all">
                <a:solidFill>
                  <a:srgbClr val="732B6B"/>
                </a:solidFill>
                <a:latin typeface="+mn-lt"/>
              </a:defRPr>
            </a:lvl1pPr>
          </a:lstStyle>
          <a:p>
            <a:pPr lvl="0"/>
            <a:r>
              <a:rPr lang="en-US"/>
              <a:t>CLICK TO EDIT MASTER TITLE STYLE</a:t>
            </a:r>
          </a:p>
        </p:txBody>
      </p:sp>
    </p:spTree>
    <p:extLst>
      <p:ext uri="{BB962C8B-B14F-4D97-AF65-F5344CB8AC3E}">
        <p14:creationId xmlns:p14="http://schemas.microsoft.com/office/powerpoint/2010/main" val="2977021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x picutes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17" name="Zástupný symbol obrázku 6">
            <a:extLst>
              <a:ext uri="{FF2B5EF4-FFF2-40B4-BE49-F238E27FC236}">
                <a16:creationId xmlns:a16="http://schemas.microsoft.com/office/drawing/2014/main" id="{715625DC-54C8-4268-A2D2-B69B1B431F73}"/>
              </a:ext>
            </a:extLst>
          </p:cNvPr>
          <p:cNvSpPr>
            <a:spLocks noGrp="1"/>
          </p:cNvSpPr>
          <p:nvPr>
            <p:ph type="pic" sz="quarter" idx="10"/>
          </p:nvPr>
        </p:nvSpPr>
        <p:spPr>
          <a:xfrm>
            <a:off x="562136" y="1947664"/>
            <a:ext cx="3360000" cy="1800000"/>
          </a:xfrm>
          <a:prstGeom prst="rect">
            <a:avLst/>
          </a:prstGeom>
          <a:ln>
            <a:solidFill>
              <a:schemeClr val="bg1">
                <a:lumMod val="85000"/>
              </a:schemeClr>
            </a:solidFill>
          </a:ln>
        </p:spPr>
        <p:txBody>
          <a:bodyPr/>
          <a:lstStyle/>
          <a:p>
            <a:endParaRPr lang="cs-CZ"/>
          </a:p>
        </p:txBody>
      </p:sp>
      <p:sp>
        <p:nvSpPr>
          <p:cNvPr id="18" name="Zástupný symbol obrázku 6">
            <a:extLst>
              <a:ext uri="{FF2B5EF4-FFF2-40B4-BE49-F238E27FC236}">
                <a16:creationId xmlns:a16="http://schemas.microsoft.com/office/drawing/2014/main" id="{74299D4D-134A-46A6-8760-2982EB1D2772}"/>
              </a:ext>
            </a:extLst>
          </p:cNvPr>
          <p:cNvSpPr>
            <a:spLocks noGrp="1"/>
          </p:cNvSpPr>
          <p:nvPr>
            <p:ph type="pic" sz="quarter" idx="13"/>
          </p:nvPr>
        </p:nvSpPr>
        <p:spPr>
          <a:xfrm>
            <a:off x="562136" y="4007995"/>
            <a:ext cx="3360000" cy="1800000"/>
          </a:xfrm>
          <a:prstGeom prst="rect">
            <a:avLst/>
          </a:prstGeom>
          <a:ln>
            <a:solidFill>
              <a:schemeClr val="bg1">
                <a:lumMod val="85000"/>
              </a:schemeClr>
            </a:solidFill>
          </a:ln>
        </p:spPr>
        <p:txBody>
          <a:bodyPr/>
          <a:lstStyle/>
          <a:p>
            <a:endParaRPr lang="cs-CZ"/>
          </a:p>
        </p:txBody>
      </p:sp>
      <p:sp>
        <p:nvSpPr>
          <p:cNvPr id="19" name="Zástupný symbol obrázku 6">
            <a:extLst>
              <a:ext uri="{FF2B5EF4-FFF2-40B4-BE49-F238E27FC236}">
                <a16:creationId xmlns:a16="http://schemas.microsoft.com/office/drawing/2014/main" id="{C69B304A-CB08-4793-8356-46A442DB33E0}"/>
              </a:ext>
            </a:extLst>
          </p:cNvPr>
          <p:cNvSpPr>
            <a:spLocks noGrp="1"/>
          </p:cNvSpPr>
          <p:nvPr>
            <p:ph type="pic" sz="quarter" idx="14"/>
          </p:nvPr>
        </p:nvSpPr>
        <p:spPr>
          <a:xfrm>
            <a:off x="4277543" y="1947664"/>
            <a:ext cx="3360000" cy="1800000"/>
          </a:xfrm>
          <a:prstGeom prst="rect">
            <a:avLst/>
          </a:prstGeom>
          <a:ln>
            <a:solidFill>
              <a:schemeClr val="bg1">
                <a:lumMod val="85000"/>
              </a:schemeClr>
            </a:solidFill>
          </a:ln>
        </p:spPr>
        <p:txBody>
          <a:bodyPr/>
          <a:lstStyle/>
          <a:p>
            <a:endParaRPr lang="cs-CZ"/>
          </a:p>
        </p:txBody>
      </p:sp>
      <p:sp>
        <p:nvSpPr>
          <p:cNvPr id="20" name="Zástupný symbol obrázku 6">
            <a:extLst>
              <a:ext uri="{FF2B5EF4-FFF2-40B4-BE49-F238E27FC236}">
                <a16:creationId xmlns:a16="http://schemas.microsoft.com/office/drawing/2014/main" id="{47F5A83C-299A-42F7-960F-31CDB28C8A7F}"/>
              </a:ext>
            </a:extLst>
          </p:cNvPr>
          <p:cNvSpPr>
            <a:spLocks noGrp="1"/>
          </p:cNvSpPr>
          <p:nvPr>
            <p:ph type="pic" sz="quarter" idx="15"/>
          </p:nvPr>
        </p:nvSpPr>
        <p:spPr>
          <a:xfrm>
            <a:off x="4277543" y="4007995"/>
            <a:ext cx="3360000" cy="1800000"/>
          </a:xfrm>
          <a:prstGeom prst="rect">
            <a:avLst/>
          </a:prstGeom>
          <a:ln>
            <a:solidFill>
              <a:schemeClr val="bg1">
                <a:lumMod val="85000"/>
              </a:schemeClr>
            </a:solidFill>
          </a:ln>
        </p:spPr>
        <p:txBody>
          <a:bodyPr/>
          <a:lstStyle/>
          <a:p>
            <a:endParaRPr lang="cs-CZ"/>
          </a:p>
        </p:txBody>
      </p:sp>
      <p:sp>
        <p:nvSpPr>
          <p:cNvPr id="22" name="Zástupný symbol obrázku 6">
            <a:extLst>
              <a:ext uri="{FF2B5EF4-FFF2-40B4-BE49-F238E27FC236}">
                <a16:creationId xmlns:a16="http://schemas.microsoft.com/office/drawing/2014/main" id="{A9AB8792-FB35-48F6-9096-73CAFD04ED1B}"/>
              </a:ext>
            </a:extLst>
          </p:cNvPr>
          <p:cNvSpPr>
            <a:spLocks noGrp="1"/>
          </p:cNvSpPr>
          <p:nvPr>
            <p:ph type="pic" sz="quarter" idx="16"/>
          </p:nvPr>
        </p:nvSpPr>
        <p:spPr>
          <a:xfrm>
            <a:off x="7992950" y="1947664"/>
            <a:ext cx="3360000" cy="1800000"/>
          </a:xfrm>
          <a:prstGeom prst="rect">
            <a:avLst/>
          </a:prstGeom>
          <a:ln>
            <a:solidFill>
              <a:schemeClr val="bg1">
                <a:lumMod val="85000"/>
              </a:schemeClr>
            </a:solidFill>
          </a:ln>
        </p:spPr>
        <p:txBody>
          <a:bodyPr/>
          <a:lstStyle/>
          <a:p>
            <a:endParaRPr lang="cs-CZ"/>
          </a:p>
        </p:txBody>
      </p:sp>
      <p:sp>
        <p:nvSpPr>
          <p:cNvPr id="23" name="Zástupný symbol obrázku 6">
            <a:extLst>
              <a:ext uri="{FF2B5EF4-FFF2-40B4-BE49-F238E27FC236}">
                <a16:creationId xmlns:a16="http://schemas.microsoft.com/office/drawing/2014/main" id="{6E94E0DF-A378-4222-9F16-E10F02BE0356}"/>
              </a:ext>
            </a:extLst>
          </p:cNvPr>
          <p:cNvSpPr>
            <a:spLocks noGrp="1"/>
          </p:cNvSpPr>
          <p:nvPr>
            <p:ph type="pic" sz="quarter" idx="17"/>
          </p:nvPr>
        </p:nvSpPr>
        <p:spPr>
          <a:xfrm>
            <a:off x="7992950" y="4007995"/>
            <a:ext cx="3360000" cy="1800000"/>
          </a:xfrm>
          <a:prstGeom prst="rect">
            <a:avLst/>
          </a:prstGeom>
          <a:ln>
            <a:solidFill>
              <a:schemeClr val="bg1">
                <a:lumMod val="85000"/>
              </a:schemeClr>
            </a:solidFill>
          </a:ln>
        </p:spPr>
        <p:txBody>
          <a:bodyPr/>
          <a:lstStyle/>
          <a:p>
            <a:endParaRPr lang="cs-CZ"/>
          </a:p>
        </p:txBody>
      </p:sp>
      <p:sp>
        <p:nvSpPr>
          <p:cNvPr id="11" name="Title 1">
            <a:extLst>
              <a:ext uri="{FF2B5EF4-FFF2-40B4-BE49-F238E27FC236}">
                <a16:creationId xmlns:a16="http://schemas.microsoft.com/office/drawing/2014/main" id="{C280D9D6-0080-426D-8757-0D8AA39F0CEB}"/>
              </a:ext>
            </a:extLst>
          </p:cNvPr>
          <p:cNvSpPr>
            <a:spLocks noGrp="1"/>
          </p:cNvSpPr>
          <p:nvPr>
            <p:ph type="title" hasCustomPrompt="1"/>
          </p:nvPr>
        </p:nvSpPr>
        <p:spPr>
          <a:xfrm>
            <a:off x="438311" y="228602"/>
            <a:ext cx="8936019" cy="646331"/>
          </a:xfrm>
          <a:prstGeom prst="rect">
            <a:avLst/>
          </a:prstGeom>
        </p:spPr>
        <p:txBody>
          <a:bodyPr anchor="ctr"/>
          <a:lstStyle>
            <a:lvl1pPr>
              <a:defRPr lang="en-US" sz="2800" cap="all">
                <a:solidFill>
                  <a:srgbClr val="732B6B"/>
                </a:solidFill>
                <a:latin typeface="+mn-lt"/>
              </a:defRPr>
            </a:lvl1pPr>
          </a:lstStyle>
          <a:p>
            <a:pPr lvl="0"/>
            <a:r>
              <a:rPr lang="en-US"/>
              <a:t>CLICK TO EDIT MASTER TITLE STYLE</a:t>
            </a:r>
          </a:p>
        </p:txBody>
      </p:sp>
    </p:spTree>
    <p:extLst>
      <p:ext uri="{BB962C8B-B14F-4D97-AF65-F5344CB8AC3E}">
        <p14:creationId xmlns:p14="http://schemas.microsoft.com/office/powerpoint/2010/main" val="192921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nodePh="1">
                                  <p:stCondLst>
                                    <p:cond delay="0"/>
                                  </p:stCondLst>
                                  <p:endCondLst>
                                    <p:cond evt="begin" delay="0">
                                      <p:tn val="15"/>
                                    </p:cond>
                                  </p:end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nodePh="1">
                                  <p:stCondLst>
                                    <p:cond delay="0"/>
                                  </p:stCondLst>
                                  <p:endCondLst>
                                    <p:cond evt="begin" delay="0">
                                      <p:tn val="20"/>
                                    </p:cond>
                                  </p:end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nodePh="1">
                                  <p:stCondLst>
                                    <p:cond delay="0"/>
                                  </p:stCondLst>
                                  <p:endCondLst>
                                    <p:cond evt="begin" delay="0">
                                      <p:tn val="25"/>
                                    </p:cond>
                                  </p:end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nodePh="1">
                                  <p:stCondLst>
                                    <p:cond delay="0"/>
                                  </p:stCondLst>
                                  <p:endCondLst>
                                    <p:cond evt="begin" delay="0">
                                      <p:tn val="30"/>
                                    </p:cond>
                                  </p:end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2" grpId="0" animBg="1"/>
      <p:bldP spid="23"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s fancy + node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13" name="Zástupný symbol obrázku 6">
            <a:extLst>
              <a:ext uri="{FF2B5EF4-FFF2-40B4-BE49-F238E27FC236}">
                <a16:creationId xmlns:a16="http://schemas.microsoft.com/office/drawing/2014/main" id="{FA76D9BB-D99D-4789-B8E3-846957B3E2FC}"/>
              </a:ext>
            </a:extLst>
          </p:cNvPr>
          <p:cNvSpPr>
            <a:spLocks noGrp="1"/>
          </p:cNvSpPr>
          <p:nvPr>
            <p:ph type="pic" sz="quarter" idx="11"/>
          </p:nvPr>
        </p:nvSpPr>
        <p:spPr>
          <a:xfrm>
            <a:off x="4677720" y="1780339"/>
            <a:ext cx="1828800" cy="1828800"/>
          </a:xfrm>
          <a:prstGeom prst="rect">
            <a:avLst/>
          </a:prstGeom>
          <a:ln>
            <a:solidFill>
              <a:schemeClr val="bg1">
                <a:lumMod val="85000"/>
              </a:schemeClr>
            </a:solidFill>
          </a:ln>
        </p:spPr>
        <p:txBody>
          <a:bodyPr/>
          <a:lstStyle/>
          <a:p>
            <a:endParaRPr lang="cs-CZ"/>
          </a:p>
        </p:txBody>
      </p:sp>
      <p:sp>
        <p:nvSpPr>
          <p:cNvPr id="14" name="Zástupný symbol obrázku 6">
            <a:extLst>
              <a:ext uri="{FF2B5EF4-FFF2-40B4-BE49-F238E27FC236}">
                <a16:creationId xmlns:a16="http://schemas.microsoft.com/office/drawing/2014/main" id="{45AAC354-FE88-4909-BF29-D077AE54C854}"/>
              </a:ext>
            </a:extLst>
          </p:cNvPr>
          <p:cNvSpPr>
            <a:spLocks noGrp="1"/>
          </p:cNvSpPr>
          <p:nvPr>
            <p:ph type="pic" sz="quarter" idx="12"/>
          </p:nvPr>
        </p:nvSpPr>
        <p:spPr>
          <a:xfrm>
            <a:off x="6744806" y="1780339"/>
            <a:ext cx="1828800" cy="1828800"/>
          </a:xfrm>
          <a:prstGeom prst="rect">
            <a:avLst/>
          </a:prstGeom>
          <a:ln>
            <a:solidFill>
              <a:schemeClr val="bg1">
                <a:lumMod val="85000"/>
              </a:schemeClr>
            </a:solidFill>
          </a:ln>
        </p:spPr>
        <p:txBody>
          <a:bodyPr/>
          <a:lstStyle/>
          <a:p>
            <a:endParaRPr lang="cs-CZ"/>
          </a:p>
        </p:txBody>
      </p:sp>
      <p:sp>
        <p:nvSpPr>
          <p:cNvPr id="15" name="Zástupný symbol obrázku 6">
            <a:extLst>
              <a:ext uri="{FF2B5EF4-FFF2-40B4-BE49-F238E27FC236}">
                <a16:creationId xmlns:a16="http://schemas.microsoft.com/office/drawing/2014/main" id="{1E25BED8-0CA6-48DF-88B7-67F877FC8180}"/>
              </a:ext>
            </a:extLst>
          </p:cNvPr>
          <p:cNvSpPr>
            <a:spLocks noGrp="1"/>
          </p:cNvSpPr>
          <p:nvPr>
            <p:ph type="pic" sz="quarter" idx="13"/>
          </p:nvPr>
        </p:nvSpPr>
        <p:spPr>
          <a:xfrm>
            <a:off x="8811892" y="1780339"/>
            <a:ext cx="1828800" cy="1828800"/>
          </a:xfrm>
          <a:prstGeom prst="rect">
            <a:avLst/>
          </a:prstGeom>
          <a:ln>
            <a:solidFill>
              <a:schemeClr val="bg1">
                <a:lumMod val="85000"/>
              </a:schemeClr>
            </a:solidFill>
          </a:ln>
        </p:spPr>
        <p:txBody>
          <a:bodyPr/>
          <a:lstStyle/>
          <a:p>
            <a:endParaRPr lang="cs-CZ"/>
          </a:p>
        </p:txBody>
      </p:sp>
      <p:sp>
        <p:nvSpPr>
          <p:cNvPr id="16" name="Zástupný symbol obrázku 6">
            <a:extLst>
              <a:ext uri="{FF2B5EF4-FFF2-40B4-BE49-F238E27FC236}">
                <a16:creationId xmlns:a16="http://schemas.microsoft.com/office/drawing/2014/main" id="{CB74E090-633A-4713-9175-0CF056F45D47}"/>
              </a:ext>
            </a:extLst>
          </p:cNvPr>
          <p:cNvSpPr>
            <a:spLocks noGrp="1"/>
          </p:cNvSpPr>
          <p:nvPr>
            <p:ph type="pic" sz="quarter" idx="14"/>
          </p:nvPr>
        </p:nvSpPr>
        <p:spPr>
          <a:xfrm>
            <a:off x="562136" y="3828214"/>
            <a:ext cx="1828800" cy="1828800"/>
          </a:xfrm>
          <a:prstGeom prst="rect">
            <a:avLst/>
          </a:prstGeom>
          <a:ln>
            <a:solidFill>
              <a:schemeClr val="bg1">
                <a:lumMod val="85000"/>
              </a:schemeClr>
            </a:solidFill>
          </a:ln>
        </p:spPr>
        <p:txBody>
          <a:bodyPr/>
          <a:lstStyle/>
          <a:p>
            <a:endParaRPr lang="cs-CZ"/>
          </a:p>
        </p:txBody>
      </p:sp>
      <p:sp>
        <p:nvSpPr>
          <p:cNvPr id="17" name="Zástupný symbol obrázku 6">
            <a:extLst>
              <a:ext uri="{FF2B5EF4-FFF2-40B4-BE49-F238E27FC236}">
                <a16:creationId xmlns:a16="http://schemas.microsoft.com/office/drawing/2014/main" id="{A1031F47-C58F-40DD-8D4F-7D9EAE9DF0CB}"/>
              </a:ext>
            </a:extLst>
          </p:cNvPr>
          <p:cNvSpPr>
            <a:spLocks noGrp="1"/>
          </p:cNvSpPr>
          <p:nvPr>
            <p:ph type="pic" sz="quarter" idx="15"/>
          </p:nvPr>
        </p:nvSpPr>
        <p:spPr>
          <a:xfrm>
            <a:off x="2619536" y="3828214"/>
            <a:ext cx="1828800" cy="1828800"/>
          </a:xfrm>
          <a:prstGeom prst="rect">
            <a:avLst/>
          </a:prstGeom>
          <a:ln>
            <a:solidFill>
              <a:schemeClr val="bg1">
                <a:lumMod val="85000"/>
              </a:schemeClr>
            </a:solidFill>
          </a:ln>
        </p:spPr>
        <p:txBody>
          <a:bodyPr/>
          <a:lstStyle/>
          <a:p>
            <a:endParaRPr lang="cs-CZ"/>
          </a:p>
        </p:txBody>
      </p:sp>
      <p:sp>
        <p:nvSpPr>
          <p:cNvPr id="18" name="Zástupný symbol obrázku 6">
            <a:extLst>
              <a:ext uri="{FF2B5EF4-FFF2-40B4-BE49-F238E27FC236}">
                <a16:creationId xmlns:a16="http://schemas.microsoft.com/office/drawing/2014/main" id="{C5C93FD6-E7F8-49A6-8319-82D55DB7748B}"/>
              </a:ext>
            </a:extLst>
          </p:cNvPr>
          <p:cNvSpPr>
            <a:spLocks noGrp="1"/>
          </p:cNvSpPr>
          <p:nvPr>
            <p:ph type="pic" sz="quarter" idx="16"/>
          </p:nvPr>
        </p:nvSpPr>
        <p:spPr>
          <a:xfrm>
            <a:off x="4696931" y="3828214"/>
            <a:ext cx="1828800" cy="1828800"/>
          </a:xfrm>
          <a:prstGeom prst="rect">
            <a:avLst/>
          </a:prstGeom>
          <a:ln>
            <a:solidFill>
              <a:schemeClr val="bg1">
                <a:lumMod val="85000"/>
              </a:schemeClr>
            </a:solidFill>
          </a:ln>
        </p:spPr>
        <p:txBody>
          <a:bodyPr/>
          <a:lstStyle/>
          <a:p>
            <a:endParaRPr lang="cs-CZ"/>
          </a:p>
        </p:txBody>
      </p:sp>
      <p:sp>
        <p:nvSpPr>
          <p:cNvPr id="20" name="Zástupný symbol obrázku 6">
            <a:extLst>
              <a:ext uri="{FF2B5EF4-FFF2-40B4-BE49-F238E27FC236}">
                <a16:creationId xmlns:a16="http://schemas.microsoft.com/office/drawing/2014/main" id="{F27523D7-77D4-4D63-85A8-B98E1C466C65}"/>
              </a:ext>
            </a:extLst>
          </p:cNvPr>
          <p:cNvSpPr>
            <a:spLocks noGrp="1"/>
          </p:cNvSpPr>
          <p:nvPr>
            <p:ph type="pic" sz="quarter" idx="18"/>
          </p:nvPr>
        </p:nvSpPr>
        <p:spPr>
          <a:xfrm>
            <a:off x="8811892" y="3828214"/>
            <a:ext cx="1828800" cy="1828800"/>
          </a:xfrm>
          <a:prstGeom prst="rect">
            <a:avLst/>
          </a:prstGeom>
          <a:ln>
            <a:solidFill>
              <a:schemeClr val="bg1">
                <a:lumMod val="85000"/>
              </a:schemeClr>
            </a:solidFill>
          </a:ln>
        </p:spPr>
        <p:txBody>
          <a:bodyPr/>
          <a:lstStyle/>
          <a:p>
            <a:endParaRPr lang="cs-CZ"/>
          </a:p>
        </p:txBody>
      </p:sp>
      <p:sp>
        <p:nvSpPr>
          <p:cNvPr id="21" name="Text Placeholder 2">
            <a:extLst>
              <a:ext uri="{FF2B5EF4-FFF2-40B4-BE49-F238E27FC236}">
                <a16:creationId xmlns:a16="http://schemas.microsoft.com/office/drawing/2014/main" id="{E6CEAA43-4514-452F-B1CA-6CBB03E2DEE3}"/>
              </a:ext>
            </a:extLst>
          </p:cNvPr>
          <p:cNvSpPr>
            <a:spLocks noGrp="1"/>
          </p:cNvSpPr>
          <p:nvPr>
            <p:ph type="body" sz="quarter" idx="19"/>
          </p:nvPr>
        </p:nvSpPr>
        <p:spPr>
          <a:xfrm>
            <a:off x="561975" y="1781073"/>
            <a:ext cx="3886200" cy="1828800"/>
          </a:xfrm>
          <a:prstGeom prst="rect">
            <a:avLst/>
          </a:prstGeom>
          <a:noFill/>
          <a:ln w="38100">
            <a:solidFill>
              <a:srgbClr val="9AC5E6"/>
            </a:solidFill>
          </a:ln>
        </p:spPr>
        <p:txBody>
          <a:bodyPr lIns="182880" tIns="182880" rIns="182880" bIns="182880"/>
          <a:lstStyle>
            <a:lvl1pPr marL="0" indent="0" algn="ctr">
              <a:lnSpc>
                <a:spcPct val="200000"/>
              </a:lnSpc>
              <a:buNone/>
              <a:defRPr sz="1200">
                <a:solidFill>
                  <a:schemeClr val="tx1"/>
                </a:solidFill>
                <a:latin typeface="+mn-lt"/>
              </a:defRPr>
            </a:lvl1pPr>
            <a:lvl2pPr algn="ctr">
              <a:lnSpc>
                <a:spcPct val="200000"/>
              </a:lnSpc>
              <a:defRPr sz="1200">
                <a:solidFill>
                  <a:schemeClr val="tx1"/>
                </a:solidFill>
                <a:latin typeface="+mn-lt"/>
              </a:defRPr>
            </a:lvl2pPr>
            <a:lvl3pPr algn="ctr">
              <a:lnSpc>
                <a:spcPct val="200000"/>
              </a:lnSpc>
              <a:defRPr sz="1200">
                <a:solidFill>
                  <a:schemeClr val="tx1"/>
                </a:solidFill>
                <a:latin typeface="+mn-lt"/>
              </a:defRPr>
            </a:lvl3pPr>
            <a:lvl4pPr algn="ctr">
              <a:lnSpc>
                <a:spcPct val="200000"/>
              </a:lnSpc>
              <a:defRPr sz="1200">
                <a:solidFill>
                  <a:schemeClr val="tx1"/>
                </a:solidFill>
                <a:latin typeface="+mn-lt"/>
              </a:defRPr>
            </a:lvl4pPr>
            <a:lvl5pPr algn="ctr">
              <a:lnSpc>
                <a:spcPct val="200000"/>
              </a:lnSpc>
              <a:defRPr sz="12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4">
            <a:extLst>
              <a:ext uri="{FF2B5EF4-FFF2-40B4-BE49-F238E27FC236}">
                <a16:creationId xmlns:a16="http://schemas.microsoft.com/office/drawing/2014/main" id="{AD445325-987B-4F35-B0F2-87F62C307271}"/>
              </a:ext>
            </a:extLst>
          </p:cNvPr>
          <p:cNvSpPr>
            <a:spLocks noGrp="1"/>
          </p:cNvSpPr>
          <p:nvPr>
            <p:ph type="body" sz="quarter" idx="20"/>
          </p:nvPr>
        </p:nvSpPr>
        <p:spPr>
          <a:xfrm>
            <a:off x="6745288" y="3828948"/>
            <a:ext cx="1828800" cy="1828800"/>
          </a:xfrm>
          <a:prstGeom prst="rect">
            <a:avLst/>
          </a:prstGeom>
          <a:noFill/>
          <a:ln w="38100">
            <a:solidFill>
              <a:srgbClr val="9AC5E6"/>
            </a:solidFill>
          </a:ln>
        </p:spPr>
        <p:txBody>
          <a:bodyPr lIns="182880" tIns="182880" rIns="182880" bIns="182880"/>
          <a:lstStyle>
            <a:lvl1pPr marL="0" indent="0" algn="ctr">
              <a:lnSpc>
                <a:spcPct val="200000"/>
              </a:lnSpc>
              <a:buNone/>
              <a:defRPr sz="1200">
                <a:solidFill>
                  <a:schemeClr val="tx1"/>
                </a:solidFill>
                <a:latin typeface="+mn-lt"/>
              </a:defRPr>
            </a:lvl1pPr>
            <a:lvl2pPr algn="ctr">
              <a:lnSpc>
                <a:spcPct val="200000"/>
              </a:lnSpc>
              <a:defRPr sz="1200">
                <a:solidFill>
                  <a:schemeClr val="tx1"/>
                </a:solidFill>
                <a:latin typeface="+mn-lt"/>
              </a:defRPr>
            </a:lvl2pPr>
            <a:lvl3pPr algn="ctr">
              <a:lnSpc>
                <a:spcPct val="200000"/>
              </a:lnSpc>
              <a:defRPr sz="1200">
                <a:solidFill>
                  <a:schemeClr val="tx1"/>
                </a:solidFill>
                <a:latin typeface="+mn-lt"/>
              </a:defRPr>
            </a:lvl3pPr>
            <a:lvl4pPr algn="ctr">
              <a:lnSpc>
                <a:spcPct val="200000"/>
              </a:lnSpc>
              <a:defRPr sz="1200">
                <a:solidFill>
                  <a:schemeClr val="tx1"/>
                </a:solidFill>
                <a:latin typeface="+mn-lt"/>
              </a:defRPr>
            </a:lvl4pPr>
            <a:lvl5pPr algn="ctr">
              <a:lnSpc>
                <a:spcPct val="200000"/>
              </a:lnSpc>
              <a:defRPr sz="12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1">
            <a:extLst>
              <a:ext uri="{FF2B5EF4-FFF2-40B4-BE49-F238E27FC236}">
                <a16:creationId xmlns:a16="http://schemas.microsoft.com/office/drawing/2014/main" id="{57AA112B-75A0-44C1-8D23-B02734D76276}"/>
              </a:ext>
            </a:extLst>
          </p:cNvPr>
          <p:cNvSpPr>
            <a:spLocks noGrp="1"/>
          </p:cNvSpPr>
          <p:nvPr>
            <p:ph type="title" hasCustomPrompt="1"/>
          </p:nvPr>
        </p:nvSpPr>
        <p:spPr>
          <a:xfrm>
            <a:off x="438311" y="228602"/>
            <a:ext cx="8936019" cy="646331"/>
          </a:xfrm>
          <a:prstGeom prst="rect">
            <a:avLst/>
          </a:prstGeom>
        </p:spPr>
        <p:txBody>
          <a:bodyPr anchor="ctr"/>
          <a:lstStyle>
            <a:lvl1pPr>
              <a:defRPr lang="en-US" sz="2800" cap="all">
                <a:solidFill>
                  <a:srgbClr val="732B6B"/>
                </a:solidFill>
                <a:latin typeface="+mn-lt"/>
              </a:defRPr>
            </a:lvl1pPr>
          </a:lstStyle>
          <a:p>
            <a:pPr lvl="0"/>
            <a:r>
              <a:rPr lang="en-US"/>
              <a:t>CLICK TO EDIT MASTER TITLE STYLE</a:t>
            </a:r>
          </a:p>
        </p:txBody>
      </p:sp>
    </p:spTree>
    <p:extLst>
      <p:ext uri="{BB962C8B-B14F-4D97-AF65-F5344CB8AC3E}">
        <p14:creationId xmlns:p14="http://schemas.microsoft.com/office/powerpoint/2010/main" val="640723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Just blank">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Content Placeholder 20"/>
          <p:cNvSpPr txBox="1">
            <a:spLocks/>
          </p:cNvSpPr>
          <p:nvPr userDrawn="1"/>
        </p:nvSpPr>
        <p:spPr>
          <a:xfrm>
            <a:off x="0" y="2834358"/>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endParaRPr lang="en-US" sz="3200">
              <a:solidFill>
                <a:srgbClr val="0071BC"/>
              </a:solidFill>
            </a:endParaRPr>
          </a:p>
        </p:txBody>
      </p:sp>
    </p:spTree>
    <p:extLst>
      <p:ext uri="{BB962C8B-B14F-4D97-AF65-F5344CB8AC3E}">
        <p14:creationId xmlns:p14="http://schemas.microsoft.com/office/powerpoint/2010/main" val="384311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2.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l="-2000" r="-2000"/>
          </a:stretch>
        </a:blipFill>
        <a:effectLst/>
      </p:bgPr>
    </p:bg>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5DE959CE-9F11-4069-9BD8-EA1D22323210}"/>
              </a:ext>
            </a:extLst>
          </p:cNvPr>
          <p:cNvSpPr txBox="1"/>
          <p:nvPr userDrawn="1"/>
        </p:nvSpPr>
        <p:spPr>
          <a:xfrm>
            <a:off x="9661823" y="247652"/>
            <a:ext cx="2072641" cy="888898"/>
          </a:xfrm>
          <a:prstGeom prst="rect">
            <a:avLst/>
          </a:prstGeom>
          <a:noFill/>
        </p:spPr>
        <p:txBody>
          <a:bodyPr wrap="square" rtlCol="0">
            <a:spAutoFit/>
          </a:bodyPr>
          <a:lstStyle/>
          <a:p>
            <a:pPr marL="0" marR="0" lvl="0" indent="0" algn="r" defTabSz="914363" rtl="0" eaLnBrk="1" fontAlgn="auto" latinLnBrk="0" hangingPunct="1">
              <a:lnSpc>
                <a:spcPct val="150000"/>
              </a:lnSpc>
              <a:spcBef>
                <a:spcPts val="0"/>
              </a:spcBef>
              <a:spcAft>
                <a:spcPts val="0"/>
              </a:spcAft>
              <a:buClrTx/>
              <a:buSzTx/>
              <a:buFontTx/>
              <a:buNone/>
              <a:tabLst/>
              <a:defRPr/>
            </a:pPr>
            <a:r>
              <a:rPr lang="en-US" sz="1200" b="0" dirty="0">
                <a:solidFill>
                  <a:schemeClr val="tx1">
                    <a:lumMod val="85000"/>
                    <a:lumOff val="15000"/>
                  </a:schemeClr>
                </a:solidFill>
                <a:latin typeface="+mn-lt"/>
                <a:ea typeface="Segoe UI" pitchFamily="34" charset="0"/>
                <a:cs typeface="Segoe UI" pitchFamily="34" charset="0"/>
              </a:rPr>
              <a:t>May 27 &amp; 28, </a:t>
            </a:r>
            <a:r>
              <a:rPr lang="cs-CZ" sz="1200" b="0" dirty="0">
                <a:solidFill>
                  <a:schemeClr val="tx1">
                    <a:lumMod val="85000"/>
                    <a:lumOff val="15000"/>
                  </a:schemeClr>
                </a:solidFill>
                <a:latin typeface="+mn-lt"/>
                <a:ea typeface="Segoe UI" pitchFamily="34" charset="0"/>
                <a:cs typeface="Segoe UI" pitchFamily="34" charset="0"/>
              </a:rPr>
              <a:t>20</a:t>
            </a:r>
            <a:r>
              <a:rPr lang="en-US" sz="1200" b="0" dirty="0">
                <a:solidFill>
                  <a:schemeClr val="tx1">
                    <a:lumMod val="85000"/>
                    <a:lumOff val="15000"/>
                  </a:schemeClr>
                </a:solidFill>
                <a:latin typeface="+mn-lt"/>
                <a:ea typeface="Segoe UI" pitchFamily="34" charset="0"/>
                <a:cs typeface="Segoe UI" pitchFamily="34" charset="0"/>
              </a:rPr>
              <a:t>20</a:t>
            </a:r>
            <a:r>
              <a:rPr lang="cs-CZ" sz="1200" b="0" dirty="0">
                <a:solidFill>
                  <a:schemeClr val="tx1">
                    <a:lumMod val="85000"/>
                    <a:lumOff val="15000"/>
                  </a:schemeClr>
                </a:solidFill>
                <a:latin typeface="+mn-lt"/>
                <a:ea typeface="Segoe UI" pitchFamily="34" charset="0"/>
                <a:cs typeface="Segoe UI" pitchFamily="34" charset="0"/>
              </a:rPr>
              <a:t> </a:t>
            </a:r>
            <a:br>
              <a:rPr lang="en-US" sz="1200" b="0" dirty="0">
                <a:solidFill>
                  <a:schemeClr val="tx1">
                    <a:lumMod val="85000"/>
                    <a:lumOff val="15000"/>
                  </a:schemeClr>
                </a:solidFill>
                <a:latin typeface="+mn-lt"/>
                <a:ea typeface="Segoe UI" pitchFamily="34" charset="0"/>
                <a:cs typeface="Segoe UI" pitchFamily="34" charset="0"/>
              </a:rPr>
            </a:br>
            <a:r>
              <a:rPr lang="en-GB" sz="1200" b="0" dirty="0">
                <a:solidFill>
                  <a:schemeClr val="tx1">
                    <a:lumMod val="85000"/>
                    <a:lumOff val="15000"/>
                  </a:schemeClr>
                </a:solidFill>
                <a:latin typeface="+mn-lt"/>
                <a:ea typeface="Segoe UI" pitchFamily="34" charset="0"/>
                <a:cs typeface="Segoe UI" pitchFamily="34" charset="0"/>
              </a:rPr>
              <a:t>Melanie Culver</a:t>
            </a:r>
            <a:r>
              <a:rPr lang="en-US" sz="1200" b="0" dirty="0">
                <a:solidFill>
                  <a:schemeClr val="tx1">
                    <a:lumMod val="85000"/>
                    <a:lumOff val="15000"/>
                  </a:schemeClr>
                </a:solidFill>
                <a:latin typeface="+mn-lt"/>
                <a:ea typeface="Segoe UI" pitchFamily="34" charset="0"/>
                <a:cs typeface="Segoe UI" pitchFamily="34" charset="0"/>
              </a:rPr>
              <a:t> | EN</a:t>
            </a:r>
            <a:br>
              <a:rPr lang="en-US" sz="1200" b="0" dirty="0">
                <a:solidFill>
                  <a:schemeClr val="tx1">
                    <a:lumMod val="85000"/>
                    <a:lumOff val="15000"/>
                  </a:schemeClr>
                </a:solidFill>
                <a:latin typeface="+mn-lt"/>
                <a:ea typeface="Segoe UI" pitchFamily="34" charset="0"/>
                <a:cs typeface="Segoe UI" pitchFamily="34" charset="0"/>
              </a:rPr>
            </a:br>
            <a:r>
              <a:rPr lang="en-US" sz="1200" b="0" i="0" kern="1200" dirty="0">
                <a:solidFill>
                  <a:schemeClr val="tx1"/>
                </a:solidFill>
                <a:effectLst/>
                <a:latin typeface="+mn-lt"/>
                <a:ea typeface="+mn-ea"/>
                <a:cs typeface="+mn-cs"/>
              </a:rPr>
              <a:t>#M365VM</a:t>
            </a:r>
            <a:endParaRPr lang="cs-CZ" sz="1200" b="0" dirty="0">
              <a:solidFill>
                <a:schemeClr val="tx1">
                  <a:lumMod val="85000"/>
                  <a:lumOff val="15000"/>
                </a:schemeClr>
              </a:solidFill>
              <a:latin typeface="+mn-lt"/>
              <a:ea typeface="Segoe UI" pitchFamily="34" charset="0"/>
              <a:cs typeface="Segoe UI" pitchFamily="34" charset="0"/>
            </a:endParaRP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5" r:id="rId1"/>
    <p:sldLayoutId id="2147484196" r:id="rId2"/>
    <p:sldLayoutId id="2147484156" r:id="rId3"/>
    <p:sldLayoutId id="2147484193" r:id="rId4"/>
    <p:sldLayoutId id="2147484191" r:id="rId5"/>
    <p:sldLayoutId id="2147484192" r:id="rId6"/>
    <p:sldLayoutId id="2147484190" r:id="rId7"/>
    <p:sldLayoutId id="2147484201" r:id="rId8"/>
    <p:sldLayoutId id="2147484207" r:id="rId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DBEDF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096526"/>
      </p:ext>
    </p:extLst>
  </p:cSld>
  <p:clrMap bg1="lt1" tx1="dk1" bg2="lt2" tx2="dk2" accent1="accent1" accent2="accent2" accent3="accent3" accent4="accent4" accent5="accent5" accent6="accent6" hlink="hlink" folHlink="folHlink"/>
  <p:sldLayoutIdLst>
    <p:sldLayoutId id="2147484173" r:id="rId1"/>
    <p:sldLayoutId id="2147484183" r:id="rId2"/>
    <p:sldLayoutId id="2147484199" r:id="rId3"/>
    <p:sldLayoutId id="2147484180" r:id="rId4"/>
    <p:sldLayoutId id="2147484198" r:id="rId5"/>
    <p:sldLayoutId id="2147484168" r:id="rId6"/>
    <p:sldLayoutId id="2147484182" r:id="rId7"/>
    <p:sldLayoutId id="2147484181" r:id="rId8"/>
    <p:sldLayoutId id="2147484202" r:id="rId9"/>
    <p:sldLayoutId id="2147484174" r:id="rId10"/>
    <p:sldLayoutId id="2147484179" r:id="rId11"/>
    <p:sldLayoutId id="2147484203" r:id="rId12"/>
    <p:sldLayoutId id="2147484204" r:id="rId13"/>
    <p:sldLayoutId id="2147484209" r:id="rId14"/>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hyperlink" Target="https://pxhere.com/en/photo/536212" TargetMode="External"/><Relationship Id="rId2" Type="http://schemas.openxmlformats.org/officeDocument/2006/relationships/image" Target="../media/image34.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hyperlink" Target="https://jshinn.wordpress.com/category/adea/" TargetMode="External"/><Relationship Id="rId2" Type="http://schemas.openxmlformats.org/officeDocument/2006/relationships/image" Target="../media/image35.jpeg"/><Relationship Id="rId1" Type="http://schemas.openxmlformats.org/officeDocument/2006/relationships/slideLayout" Target="../slideLayouts/slideLayout19.xml"/><Relationship Id="rId4" Type="http://schemas.openxmlformats.org/officeDocument/2006/relationships/hyperlink" Target="https://creativecommons.org/licenses/by-nc-nd/3.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flickr.com/photos/ccacnorthlib/4775120660/" TargetMode="External"/><Relationship Id="rId2" Type="http://schemas.openxmlformats.org/officeDocument/2006/relationships/image" Target="../media/image36.jpg"/><Relationship Id="rId1" Type="http://schemas.openxmlformats.org/officeDocument/2006/relationships/slideLayout" Target="../slideLayouts/slideLayout19.xml"/><Relationship Id="rId4" Type="http://schemas.openxmlformats.org/officeDocument/2006/relationships/hyperlink" Target="https://creativecommons.org/licenses/by/3.0/"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hyperlink" Target="https://www.flickr.com/photos/143601516@N03/27571702173" TargetMode="External"/><Relationship Id="rId2" Type="http://schemas.openxmlformats.org/officeDocument/2006/relationships/image" Target="../media/image38.jpg"/><Relationship Id="rId1" Type="http://schemas.openxmlformats.org/officeDocument/2006/relationships/slideLayout" Target="../slideLayouts/slideLayout19.xml"/><Relationship Id="rId4" Type="http://schemas.openxmlformats.org/officeDocument/2006/relationships/hyperlink" Target="https://creativecommons.org/licenses/by/3.0/"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hyperlink" Target="https://www.flickr.com/photos/tinto/12239180354" TargetMode="External"/><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51.png"/><Relationship Id="rId18" Type="http://schemas.openxmlformats.org/officeDocument/2006/relationships/image" Target="../media/image56.svg"/><Relationship Id="rId3" Type="http://schemas.openxmlformats.org/officeDocument/2006/relationships/image" Target="../media/image42.png"/><Relationship Id="rId21" Type="http://schemas.openxmlformats.org/officeDocument/2006/relationships/image" Target="../media/image59.png"/><Relationship Id="rId7" Type="http://schemas.openxmlformats.org/officeDocument/2006/relationships/image" Target="../media/image46.png"/><Relationship Id="rId12" Type="http://schemas.openxmlformats.org/officeDocument/2006/relationships/image" Target="../media/image50.svg"/><Relationship Id="rId17" Type="http://schemas.openxmlformats.org/officeDocument/2006/relationships/image" Target="../media/image55.png"/><Relationship Id="rId2" Type="http://schemas.openxmlformats.org/officeDocument/2006/relationships/image" Target="../media/image41.png"/><Relationship Id="rId16" Type="http://schemas.openxmlformats.org/officeDocument/2006/relationships/image" Target="../media/image54.svg"/><Relationship Id="rId20" Type="http://schemas.openxmlformats.org/officeDocument/2006/relationships/image" Target="../media/image58.svg"/><Relationship Id="rId1" Type="http://schemas.openxmlformats.org/officeDocument/2006/relationships/slideLayout" Target="../slideLayouts/slideLayout12.xml"/><Relationship Id="rId6" Type="http://schemas.openxmlformats.org/officeDocument/2006/relationships/image" Target="../media/image45.svg"/><Relationship Id="rId11" Type="http://schemas.openxmlformats.org/officeDocument/2006/relationships/image" Target="../media/image49.png"/><Relationship Id="rId24" Type="http://schemas.openxmlformats.org/officeDocument/2006/relationships/image" Target="../media/image62.svg"/><Relationship Id="rId5" Type="http://schemas.openxmlformats.org/officeDocument/2006/relationships/image" Target="../media/image44.png"/><Relationship Id="rId15" Type="http://schemas.openxmlformats.org/officeDocument/2006/relationships/image" Target="../media/image53.png"/><Relationship Id="rId23" Type="http://schemas.openxmlformats.org/officeDocument/2006/relationships/image" Target="../media/image61.png"/><Relationship Id="rId10" Type="http://schemas.openxmlformats.org/officeDocument/2006/relationships/image" Target="../media/image48.svg"/><Relationship Id="rId19" Type="http://schemas.openxmlformats.org/officeDocument/2006/relationships/image" Target="../media/image57.png"/><Relationship Id="rId4" Type="http://schemas.openxmlformats.org/officeDocument/2006/relationships/image" Target="../media/image43.png"/><Relationship Id="rId9" Type="http://schemas.openxmlformats.org/officeDocument/2006/relationships/image" Target="../media/image47.png"/><Relationship Id="rId14" Type="http://schemas.openxmlformats.org/officeDocument/2006/relationships/image" Target="../media/image52.svg"/><Relationship Id="rId22" Type="http://schemas.openxmlformats.org/officeDocument/2006/relationships/image" Target="../media/image60.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owl.excelsior.edu/writing-process/thesis-sentence/thesis-sentence-common-problems/" TargetMode="External"/><Relationship Id="rId2" Type="http://schemas.openxmlformats.org/officeDocument/2006/relationships/image" Target="../media/image64.jpg"/><Relationship Id="rId1" Type="http://schemas.openxmlformats.org/officeDocument/2006/relationships/slideLayout" Target="../slideLayouts/slideLayout9.xml"/><Relationship Id="rId4" Type="http://schemas.openxmlformats.org/officeDocument/2006/relationships/hyperlink" Target="https://creativecommons.org/licenses/by/3.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9.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jpe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at.linkedin.com/in/culvermelanie" TargetMode="External"/><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83.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hyperlink" Target="https://www.rawpixel.com/" TargetMode="External"/><Relationship Id="rId2" Type="http://schemas.openxmlformats.org/officeDocument/2006/relationships/hyperlink" Target="https://microsoft.com/"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8" Type="http://schemas.openxmlformats.org/officeDocument/2006/relationships/hyperlink" Target="https://give.uwkc.org/M365VM" TargetMode="External"/><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ariesrules.blogspot.com/2012/11/cry-baby.html" TargetMode="External"/><Relationship Id="rId2" Type="http://schemas.openxmlformats.org/officeDocument/2006/relationships/image" Target="../media/image33.jpg"/><Relationship Id="rId1" Type="http://schemas.openxmlformats.org/officeDocument/2006/relationships/slideLayout" Target="../slideLayouts/slideLayout12.xml"/><Relationship Id="rId4" Type="http://schemas.openxmlformats.org/officeDocument/2006/relationships/hyperlink" Target="https://creativecommons.org/licenses/by-nc-nd/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A58C4FD7-3110-4C19-B2F3-1B3898D5500A}"/>
              </a:ext>
            </a:extLst>
          </p:cNvPr>
          <p:cNvSpPr txBox="1">
            <a:spLocks/>
          </p:cNvSpPr>
          <p:nvPr/>
        </p:nvSpPr>
        <p:spPr>
          <a:xfrm>
            <a:off x="1" y="2039111"/>
            <a:ext cx="12192000" cy="1592357"/>
          </a:xfrm>
          <a:prstGeom prst="roundRect">
            <a:avLst/>
          </a:prstGeom>
          <a:noFill/>
          <a:ln w="28575">
            <a:noFill/>
          </a:ln>
        </p:spPr>
        <p:txBody>
          <a:bodyPr vert="horz" wrap="square" lIns="274320" tIns="91440" rIns="182880" bIns="91440" rtlCol="0" anchor="ctr" anchorCtr="0">
            <a:normAutofit fontScale="97500"/>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pPr algn="ctr" defTabSz="685983">
              <a:lnSpc>
                <a:spcPts val="3400"/>
              </a:lnSpc>
            </a:pPr>
            <a:r>
              <a:rPr lang="en-GB" sz="2400" dirty="0">
                <a:solidFill>
                  <a:schemeClr val="bg1"/>
                </a:solidFill>
                <a:latin typeface="+mn-lt"/>
              </a:rPr>
              <a:t>Teams &amp; SharePoint Document  Management</a:t>
            </a:r>
          </a:p>
        </p:txBody>
      </p:sp>
      <p:sp>
        <p:nvSpPr>
          <p:cNvPr id="9" name="Text Placeholder 9">
            <a:extLst>
              <a:ext uri="{FF2B5EF4-FFF2-40B4-BE49-F238E27FC236}">
                <a16:creationId xmlns:a16="http://schemas.microsoft.com/office/drawing/2014/main" id="{C53F3327-8FC1-4E27-98E6-42D44EFF912D}"/>
              </a:ext>
            </a:extLst>
          </p:cNvPr>
          <p:cNvSpPr txBox="1">
            <a:spLocks/>
          </p:cNvSpPr>
          <p:nvPr/>
        </p:nvSpPr>
        <p:spPr>
          <a:xfrm>
            <a:off x="0" y="3796061"/>
            <a:ext cx="12192000" cy="1521374"/>
          </a:xfrm>
          <a:prstGeom prst="roundRect">
            <a:avLst/>
          </a:prstGeom>
          <a:noFill/>
          <a:ln w="28575">
            <a:noFill/>
          </a:ln>
        </p:spPr>
        <p:txBody>
          <a:bodyPr lIns="91440" tIns="91440" bIns="91440" anchor="ctr">
            <a:norm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80000" indent="0" algn="ctr">
              <a:buFont typeface="Arial" pitchFamily="34" charset="0"/>
              <a:buNone/>
            </a:pPr>
            <a:r>
              <a:rPr lang="en-US" sz="2400" dirty="0">
                <a:solidFill>
                  <a:srgbClr val="008192"/>
                </a:solidFill>
                <a:latin typeface="+mn-lt"/>
              </a:rPr>
              <a:t>Melanie Culver</a:t>
            </a:r>
          </a:p>
          <a:p>
            <a:pPr marL="180000" indent="0" algn="ctr">
              <a:buNone/>
            </a:pPr>
            <a:endParaRPr lang="en-US" sz="1800" dirty="0">
              <a:solidFill>
                <a:srgbClr val="008192"/>
              </a:solidFill>
              <a:latin typeface="+mn-lt"/>
            </a:endParaRPr>
          </a:p>
          <a:p>
            <a:pPr marL="180000" indent="0" algn="ctr">
              <a:buNone/>
            </a:pPr>
            <a:r>
              <a:rPr lang="en-US" sz="1800" dirty="0">
                <a:solidFill>
                  <a:srgbClr val="008192"/>
                </a:solidFill>
                <a:latin typeface="+mn-lt"/>
              </a:rPr>
              <a:t>@</a:t>
            </a:r>
            <a:r>
              <a:rPr lang="en-US" sz="1800" dirty="0" err="1">
                <a:solidFill>
                  <a:srgbClr val="008192"/>
                </a:solidFill>
                <a:latin typeface="+mn-lt"/>
              </a:rPr>
              <a:t>CulverMelanie</a:t>
            </a:r>
            <a:r>
              <a:rPr lang="en-US" sz="1800" dirty="0">
                <a:solidFill>
                  <a:srgbClr val="008192"/>
                </a:solidFill>
                <a:latin typeface="+mn-lt"/>
              </a:rPr>
              <a:t>​</a:t>
            </a:r>
          </a:p>
        </p:txBody>
      </p:sp>
      <p:grpSp>
        <p:nvGrpSpPr>
          <p:cNvPr id="10" name="Group 9">
            <a:extLst>
              <a:ext uri="{FF2B5EF4-FFF2-40B4-BE49-F238E27FC236}">
                <a16:creationId xmlns:a16="http://schemas.microsoft.com/office/drawing/2014/main" id="{616936D8-8C05-4870-B6A6-45E547FB40D2}"/>
              </a:ext>
            </a:extLst>
          </p:cNvPr>
          <p:cNvGrpSpPr/>
          <p:nvPr/>
        </p:nvGrpSpPr>
        <p:grpSpPr>
          <a:xfrm>
            <a:off x="9908224" y="5562176"/>
            <a:ext cx="2192985" cy="1199749"/>
            <a:chOff x="9908224" y="5562176"/>
            <a:chExt cx="2192985" cy="1199749"/>
          </a:xfrm>
        </p:grpSpPr>
        <p:grpSp>
          <p:nvGrpSpPr>
            <p:cNvPr id="11" name="Group 10">
              <a:extLst>
                <a:ext uri="{FF2B5EF4-FFF2-40B4-BE49-F238E27FC236}">
                  <a16:creationId xmlns:a16="http://schemas.microsoft.com/office/drawing/2014/main" id="{580BC10F-B9A6-411C-B888-DCE6813320C9}"/>
                </a:ext>
              </a:extLst>
            </p:cNvPr>
            <p:cNvGrpSpPr/>
            <p:nvPr/>
          </p:nvGrpSpPr>
          <p:grpSpPr>
            <a:xfrm>
              <a:off x="9908225" y="5562176"/>
              <a:ext cx="2192984" cy="1184360"/>
              <a:chOff x="9908225" y="5562176"/>
              <a:chExt cx="2192984" cy="1184360"/>
            </a:xfrm>
          </p:grpSpPr>
          <p:grpSp>
            <p:nvGrpSpPr>
              <p:cNvPr id="13" name="Group 12">
                <a:extLst>
                  <a:ext uri="{FF2B5EF4-FFF2-40B4-BE49-F238E27FC236}">
                    <a16:creationId xmlns:a16="http://schemas.microsoft.com/office/drawing/2014/main" id="{A57D70C4-F1CF-4346-8E8B-ED2BBCBB0E55}"/>
                  </a:ext>
                </a:extLst>
              </p:cNvPr>
              <p:cNvGrpSpPr/>
              <p:nvPr/>
            </p:nvGrpSpPr>
            <p:grpSpPr>
              <a:xfrm>
                <a:off x="9908225" y="5562176"/>
                <a:ext cx="2192984" cy="980274"/>
                <a:chOff x="9861333" y="5729718"/>
                <a:chExt cx="2192984" cy="980274"/>
              </a:xfrm>
            </p:grpSpPr>
            <p:pic>
              <p:nvPicPr>
                <p:cNvPr id="15" name="Picture 14" descr="A close up of a sign&#10;&#10;Description automatically generated">
                  <a:extLst>
                    <a:ext uri="{FF2B5EF4-FFF2-40B4-BE49-F238E27FC236}">
                      <a16:creationId xmlns:a16="http://schemas.microsoft.com/office/drawing/2014/main" id="{27B15167-346C-4FD8-AFC3-1CC98AD12991}"/>
                    </a:ext>
                  </a:extLst>
                </p:cNvPr>
                <p:cNvPicPr>
                  <a:picLocks noChangeAspect="1"/>
                </p:cNvPicPr>
                <p:nvPr/>
              </p:nvPicPr>
              <p:blipFill>
                <a:blip r:embed="rId3"/>
                <a:stretch>
                  <a:fillRect/>
                </a:stretch>
              </p:blipFill>
              <p:spPr>
                <a:xfrm>
                  <a:off x="9861333" y="6087692"/>
                  <a:ext cx="1938629" cy="622300"/>
                </a:xfrm>
                <a:prstGeom prst="rect">
                  <a:avLst/>
                </a:prstGeom>
              </p:spPr>
            </p:pic>
            <p:sp>
              <p:nvSpPr>
                <p:cNvPr id="16" name="TextBox 15">
                  <a:extLst>
                    <a:ext uri="{FF2B5EF4-FFF2-40B4-BE49-F238E27FC236}">
                      <a16:creationId xmlns:a16="http://schemas.microsoft.com/office/drawing/2014/main" id="{B0BDC3B5-323E-4779-B6A9-A7005F2E3D13}"/>
                    </a:ext>
                  </a:extLst>
                </p:cNvPr>
                <p:cNvSpPr txBox="1"/>
                <p:nvPr/>
              </p:nvSpPr>
              <p:spPr>
                <a:xfrm>
                  <a:off x="9861334" y="5729718"/>
                  <a:ext cx="2192983" cy="369332"/>
                </a:xfrm>
                <a:prstGeom prst="rect">
                  <a:avLst/>
                </a:prstGeom>
                <a:noFill/>
              </p:spPr>
              <p:txBody>
                <a:bodyPr wrap="square" lIns="0" tIns="0" rIns="0" bIns="0" rtlCol="0">
                  <a:spAutoFit/>
                </a:bodyPr>
                <a:lstStyle/>
                <a:p>
                  <a:r>
                    <a:rPr lang="en-US" sz="1200" spc="-70" dirty="0"/>
                    <a:t>Brought to you by:</a:t>
                  </a:r>
                </a:p>
                <a:p>
                  <a:r>
                    <a:rPr lang="en-US" sz="1200" spc="-70" dirty="0"/>
                    <a:t>The Global Microsoft Community &amp;  </a:t>
                  </a:r>
                </a:p>
              </p:txBody>
            </p:sp>
          </p:grpSp>
          <p:sp>
            <p:nvSpPr>
              <p:cNvPr id="14" name="TextBox 13">
                <a:extLst>
                  <a:ext uri="{FF2B5EF4-FFF2-40B4-BE49-F238E27FC236}">
                    <a16:creationId xmlns:a16="http://schemas.microsoft.com/office/drawing/2014/main" id="{4F740F8F-C849-449D-A584-675252721FCD}"/>
                  </a:ext>
                </a:extLst>
              </p:cNvPr>
              <p:cNvSpPr txBox="1"/>
              <p:nvPr/>
            </p:nvSpPr>
            <p:spPr>
              <a:xfrm>
                <a:off x="9992532" y="6561870"/>
                <a:ext cx="65" cy="184666"/>
              </a:xfrm>
              <a:prstGeom prst="rect">
                <a:avLst/>
              </a:prstGeom>
              <a:noFill/>
            </p:spPr>
            <p:txBody>
              <a:bodyPr wrap="none" lIns="0" tIns="0" rIns="0" bIns="0" rtlCol="0">
                <a:spAutoFit/>
              </a:bodyPr>
              <a:lstStyle/>
              <a:p>
                <a:endParaRPr lang="en-US" sz="1200" spc="-70" dirty="0"/>
              </a:p>
            </p:txBody>
          </p:sp>
        </p:grpSp>
        <p:sp>
          <p:nvSpPr>
            <p:cNvPr id="12" name="TextBox 11">
              <a:extLst>
                <a:ext uri="{FF2B5EF4-FFF2-40B4-BE49-F238E27FC236}">
                  <a16:creationId xmlns:a16="http://schemas.microsoft.com/office/drawing/2014/main" id="{52E9018B-1A7B-4E17-8717-E8FB52354BFA}"/>
                </a:ext>
              </a:extLst>
            </p:cNvPr>
            <p:cNvSpPr txBox="1"/>
            <p:nvPr/>
          </p:nvSpPr>
          <p:spPr>
            <a:xfrm>
              <a:off x="9908224" y="6546481"/>
              <a:ext cx="2143344" cy="215444"/>
            </a:xfrm>
            <a:prstGeom prst="rect">
              <a:avLst/>
            </a:prstGeom>
            <a:noFill/>
          </p:spPr>
          <p:txBody>
            <a:bodyPr wrap="none" lIns="0" tIns="0" rIns="0" bIns="0" rtlCol="0">
              <a:spAutoFit/>
            </a:bodyPr>
            <a:lstStyle/>
            <a:p>
              <a:r>
                <a:rPr lang="en-US" sz="1400" spc="-70" dirty="0"/>
                <a:t>M365Conf.com | #M365CONF</a:t>
              </a:r>
            </a:p>
          </p:txBody>
        </p:sp>
      </p:grpSp>
      <p:sp>
        <p:nvSpPr>
          <p:cNvPr id="17" name="TextBox 16">
            <a:extLst>
              <a:ext uri="{FF2B5EF4-FFF2-40B4-BE49-F238E27FC236}">
                <a16:creationId xmlns:a16="http://schemas.microsoft.com/office/drawing/2014/main" id="{D82E32D3-1AA6-46E7-B49B-692DE8B9E0D0}"/>
              </a:ext>
            </a:extLst>
          </p:cNvPr>
          <p:cNvSpPr txBox="1"/>
          <p:nvPr/>
        </p:nvSpPr>
        <p:spPr>
          <a:xfrm>
            <a:off x="129122" y="6299232"/>
            <a:ext cx="1921103" cy="430887"/>
          </a:xfrm>
          <a:prstGeom prst="rect">
            <a:avLst/>
          </a:prstGeom>
          <a:noFill/>
        </p:spPr>
        <p:txBody>
          <a:bodyPr wrap="none" lIns="0" tIns="0" rIns="0" bIns="0" rtlCol="0">
            <a:spAutoFit/>
          </a:bodyPr>
          <a:lstStyle/>
          <a:p>
            <a:r>
              <a:rPr lang="en-US" sz="1400" spc="-70" dirty="0"/>
              <a:t>#M365VM</a:t>
            </a:r>
          </a:p>
          <a:p>
            <a:r>
              <a:rPr lang="en-US" sz="1400" spc="-70" dirty="0"/>
              <a:t>M365VirtualMarathon.com</a:t>
            </a:r>
          </a:p>
        </p:txBody>
      </p:sp>
    </p:spTree>
    <p:extLst>
      <p:ext uri="{BB962C8B-B14F-4D97-AF65-F5344CB8AC3E}">
        <p14:creationId xmlns:p14="http://schemas.microsoft.com/office/powerpoint/2010/main" val="3316068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book, table, cluttered&#10;&#10;Description automatically generated">
            <a:extLst>
              <a:ext uri="{FF2B5EF4-FFF2-40B4-BE49-F238E27FC236}">
                <a16:creationId xmlns:a16="http://schemas.microsoft.com/office/drawing/2014/main" id="{1D583889-AC82-45C4-B42D-6AD2F742E4B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900" y="-393701"/>
            <a:ext cx="12280900" cy="8187267"/>
          </a:xfrm>
          <a:prstGeom prst="rect">
            <a:avLst/>
          </a:prstGeom>
        </p:spPr>
      </p:pic>
    </p:spTree>
    <p:extLst>
      <p:ext uri="{BB962C8B-B14F-4D97-AF65-F5344CB8AC3E}">
        <p14:creationId xmlns:p14="http://schemas.microsoft.com/office/powerpoint/2010/main" val="1833545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le of hay&#10;&#10;Description automatically generated">
            <a:extLst>
              <a:ext uri="{FF2B5EF4-FFF2-40B4-BE49-F238E27FC236}">
                <a16:creationId xmlns:a16="http://schemas.microsoft.com/office/drawing/2014/main" id="{EF3220E2-D02E-4BBF-9F36-2EBBFFE3EFB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800" y="-757936"/>
            <a:ext cx="12293600" cy="8177701"/>
          </a:xfrm>
          <a:prstGeom prst="rect">
            <a:avLst/>
          </a:prstGeom>
        </p:spPr>
      </p:pic>
      <p:sp>
        <p:nvSpPr>
          <p:cNvPr id="3" name="TextBox 2">
            <a:extLst>
              <a:ext uri="{FF2B5EF4-FFF2-40B4-BE49-F238E27FC236}">
                <a16:creationId xmlns:a16="http://schemas.microsoft.com/office/drawing/2014/main" id="{B916A975-3CC2-485C-B1BE-E914687316EA}"/>
              </a:ext>
            </a:extLst>
          </p:cNvPr>
          <p:cNvSpPr txBox="1"/>
          <p:nvPr/>
        </p:nvSpPr>
        <p:spPr>
          <a:xfrm>
            <a:off x="1687804" y="7092171"/>
            <a:ext cx="8311896" cy="230832"/>
          </a:xfrm>
          <a:prstGeom prst="rect">
            <a:avLst/>
          </a:prstGeom>
          <a:noFill/>
        </p:spPr>
        <p:txBody>
          <a:bodyPr wrap="square" rtlCol="0">
            <a:spAutoFit/>
          </a:bodyPr>
          <a:lstStyle/>
          <a:p>
            <a:r>
              <a:rPr lang="en-GB" sz="900">
                <a:hlinkClick r:id="rId3" tooltip="https://jshinn.wordpress.com/category/adea/"/>
              </a:rPr>
              <a:t>This Photo</a:t>
            </a:r>
            <a:r>
              <a:rPr lang="en-GB" sz="900"/>
              <a:t> by Unknown Author is licensed under </a:t>
            </a:r>
            <a:r>
              <a:rPr lang="en-GB" sz="900">
                <a:hlinkClick r:id="rId4" tooltip="https://creativecommons.org/licenses/by-nc-nd/3.0/"/>
              </a:rPr>
              <a:t>CC BY-NC-ND</a:t>
            </a:r>
            <a:endParaRPr lang="en-GB" sz="900"/>
          </a:p>
        </p:txBody>
      </p:sp>
    </p:spTree>
    <p:extLst>
      <p:ext uri="{BB962C8B-B14F-4D97-AF65-F5344CB8AC3E}">
        <p14:creationId xmlns:p14="http://schemas.microsoft.com/office/powerpoint/2010/main" val="475962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book&#10;&#10;Description automatically generated">
            <a:extLst>
              <a:ext uri="{FF2B5EF4-FFF2-40B4-BE49-F238E27FC236}">
                <a16:creationId xmlns:a16="http://schemas.microsoft.com/office/drawing/2014/main" id="{C67BCCC3-73C2-4A87-96F8-7C0646C1F83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47801" y="0"/>
            <a:ext cx="16241289" cy="7010400"/>
          </a:xfrm>
          <a:prstGeom prst="rect">
            <a:avLst/>
          </a:prstGeom>
        </p:spPr>
      </p:pic>
      <p:sp>
        <p:nvSpPr>
          <p:cNvPr id="3" name="TextBox 2">
            <a:extLst>
              <a:ext uri="{FF2B5EF4-FFF2-40B4-BE49-F238E27FC236}">
                <a16:creationId xmlns:a16="http://schemas.microsoft.com/office/drawing/2014/main" id="{78B45784-B593-43B5-ABF9-34D6141D97B5}"/>
              </a:ext>
            </a:extLst>
          </p:cNvPr>
          <p:cNvSpPr txBox="1"/>
          <p:nvPr/>
        </p:nvSpPr>
        <p:spPr>
          <a:xfrm>
            <a:off x="1104900" y="7261225"/>
            <a:ext cx="9753600" cy="230832"/>
          </a:xfrm>
          <a:prstGeom prst="rect">
            <a:avLst/>
          </a:prstGeom>
          <a:noFill/>
        </p:spPr>
        <p:txBody>
          <a:bodyPr wrap="square" rtlCol="0">
            <a:spAutoFit/>
          </a:bodyPr>
          <a:lstStyle/>
          <a:p>
            <a:r>
              <a:rPr lang="en-GB" sz="900" dirty="0">
                <a:hlinkClick r:id="rId3" tooltip="https://www.flickr.com/photos/ccacnorthlib/4775120660/"/>
              </a:rPr>
              <a:t>This Photo</a:t>
            </a:r>
            <a:r>
              <a:rPr lang="en-GB" sz="900" dirty="0"/>
              <a:t> by Unknown Author is licensed under </a:t>
            </a:r>
            <a:r>
              <a:rPr lang="en-GB" sz="900" dirty="0">
                <a:hlinkClick r:id="rId4" tooltip="https://creativecommons.org/licenses/by/3.0/"/>
              </a:rPr>
              <a:t>CC BY</a:t>
            </a:r>
            <a:endParaRPr lang="en-GB" sz="900" dirty="0"/>
          </a:p>
        </p:txBody>
      </p:sp>
    </p:spTree>
    <p:extLst>
      <p:ext uri="{BB962C8B-B14F-4D97-AF65-F5344CB8AC3E}">
        <p14:creationId xmlns:p14="http://schemas.microsoft.com/office/powerpoint/2010/main" val="2712294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cked white lockers with padlocks ">
            <a:extLst>
              <a:ext uri="{FF2B5EF4-FFF2-40B4-BE49-F238E27FC236}">
                <a16:creationId xmlns:a16="http://schemas.microsoft.com/office/drawing/2014/main" id="{32D9EDED-5D93-4BEB-AFD8-EF48F4A25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69" y="0"/>
            <a:ext cx="12479337" cy="8316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635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ndoor, table, sitting, small&#10;&#10;Description automatically generated">
            <a:extLst>
              <a:ext uri="{FF2B5EF4-FFF2-40B4-BE49-F238E27FC236}">
                <a16:creationId xmlns:a16="http://schemas.microsoft.com/office/drawing/2014/main" id="{92E5D934-C61C-4D0E-8302-EF42838633B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419100"/>
            <a:ext cx="12192000" cy="9239250"/>
          </a:xfrm>
          <a:prstGeom prst="rect">
            <a:avLst/>
          </a:prstGeom>
        </p:spPr>
      </p:pic>
      <p:sp>
        <p:nvSpPr>
          <p:cNvPr id="3" name="TextBox 2">
            <a:extLst>
              <a:ext uri="{FF2B5EF4-FFF2-40B4-BE49-F238E27FC236}">
                <a16:creationId xmlns:a16="http://schemas.microsoft.com/office/drawing/2014/main" id="{F0C975B0-2A2D-45AF-B2E4-93816EBA87EC}"/>
              </a:ext>
            </a:extLst>
          </p:cNvPr>
          <p:cNvSpPr txBox="1"/>
          <p:nvPr/>
        </p:nvSpPr>
        <p:spPr>
          <a:xfrm>
            <a:off x="0" y="8363607"/>
            <a:ext cx="9049732" cy="230832"/>
          </a:xfrm>
          <a:prstGeom prst="rect">
            <a:avLst/>
          </a:prstGeom>
          <a:noFill/>
        </p:spPr>
        <p:txBody>
          <a:bodyPr wrap="square" rtlCol="0">
            <a:spAutoFit/>
          </a:bodyPr>
          <a:lstStyle/>
          <a:p>
            <a:r>
              <a:rPr lang="en-GB" sz="900">
                <a:hlinkClick r:id="rId3" tooltip="https://www.flickr.com/photos/143601516@N03/27571702173"/>
              </a:rPr>
              <a:t>This Photo</a:t>
            </a:r>
            <a:r>
              <a:rPr lang="en-GB" sz="900"/>
              <a:t> by Unknown Author is licensed under </a:t>
            </a:r>
            <a:r>
              <a:rPr lang="en-GB" sz="900">
                <a:hlinkClick r:id="rId4" tooltip="https://creativecommons.org/licenses/by/3.0/"/>
              </a:rPr>
              <a:t>CC BY</a:t>
            </a:r>
            <a:endParaRPr lang="en-GB" sz="900"/>
          </a:p>
        </p:txBody>
      </p:sp>
    </p:spTree>
    <p:extLst>
      <p:ext uri="{BB962C8B-B14F-4D97-AF65-F5344CB8AC3E}">
        <p14:creationId xmlns:p14="http://schemas.microsoft.com/office/powerpoint/2010/main" val="1418565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lack family moving in to new house ">
            <a:extLst>
              <a:ext uri="{FF2B5EF4-FFF2-40B4-BE49-F238E27FC236}">
                <a16:creationId xmlns:a16="http://schemas.microsoft.com/office/drawing/2014/main" id="{7DBEDBA1-38B9-4E6F-B2D7-7F64D341B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 y="-405271"/>
            <a:ext cx="12315825" cy="8306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984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F380FE-3D8C-48FC-B7F7-667E0D826FF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0" y="-2252663"/>
            <a:ext cx="15151100" cy="11363326"/>
          </a:xfrm>
          <a:prstGeom prst="rect">
            <a:avLst/>
          </a:prstGeom>
        </p:spPr>
      </p:pic>
      <p:sp>
        <p:nvSpPr>
          <p:cNvPr id="10" name="Title 9">
            <a:extLst>
              <a:ext uri="{FF2B5EF4-FFF2-40B4-BE49-F238E27FC236}">
                <a16:creationId xmlns:a16="http://schemas.microsoft.com/office/drawing/2014/main" id="{CA34EBF5-DE47-4896-80B7-E0303DAC877D}"/>
              </a:ext>
            </a:extLst>
          </p:cNvPr>
          <p:cNvSpPr>
            <a:spLocks noGrp="1"/>
          </p:cNvSpPr>
          <p:nvPr>
            <p:ph type="title"/>
          </p:nvPr>
        </p:nvSpPr>
        <p:spPr>
          <a:xfrm>
            <a:off x="509257" y="212836"/>
            <a:ext cx="3936620" cy="3129454"/>
          </a:xfrm>
        </p:spPr>
        <p:txBody>
          <a:bodyPr/>
          <a:lstStyle/>
          <a:p>
            <a:r>
              <a:rPr lang="en-GB" sz="4400" dirty="0"/>
              <a:t>Understanding what is behind the scene</a:t>
            </a:r>
          </a:p>
        </p:txBody>
      </p:sp>
    </p:spTree>
    <p:extLst>
      <p:ext uri="{BB962C8B-B14F-4D97-AF65-F5344CB8AC3E}">
        <p14:creationId xmlns:p14="http://schemas.microsoft.com/office/powerpoint/2010/main" val="3552911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DE1A4-AFD0-41BF-B709-B4CC76AA7348}"/>
              </a:ext>
            </a:extLst>
          </p:cNvPr>
          <p:cNvSpPr>
            <a:spLocks noGrp="1"/>
          </p:cNvSpPr>
          <p:nvPr>
            <p:ph type="title"/>
          </p:nvPr>
        </p:nvSpPr>
        <p:spPr/>
        <p:txBody>
          <a:bodyPr/>
          <a:lstStyle/>
          <a:p>
            <a:r>
              <a:rPr lang="en-GB" dirty="0"/>
              <a:t>Document &amp; File structure</a:t>
            </a:r>
          </a:p>
        </p:txBody>
      </p:sp>
      <p:sp>
        <p:nvSpPr>
          <p:cNvPr id="3" name="Rectangle 2">
            <a:extLst>
              <a:ext uri="{FF2B5EF4-FFF2-40B4-BE49-F238E27FC236}">
                <a16:creationId xmlns:a16="http://schemas.microsoft.com/office/drawing/2014/main" id="{1A124236-DB39-4474-BDFC-473083741990}"/>
              </a:ext>
            </a:extLst>
          </p:cNvPr>
          <p:cNvSpPr/>
          <p:nvPr/>
        </p:nvSpPr>
        <p:spPr>
          <a:xfrm>
            <a:off x="4437888" y="1676400"/>
            <a:ext cx="3258317" cy="4286250"/>
          </a:xfrm>
          <a:prstGeom prst="rect">
            <a:avLst/>
          </a:prstGeom>
          <a:solidFill>
            <a:srgbClr val="4746B1">
              <a:alpha val="1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23209B3B-4BD3-426D-BE7C-30E4749A6E66}"/>
              </a:ext>
            </a:extLst>
          </p:cNvPr>
          <p:cNvSpPr/>
          <p:nvPr/>
        </p:nvSpPr>
        <p:spPr>
          <a:xfrm>
            <a:off x="8209785" y="1676400"/>
            <a:ext cx="3258317" cy="4286250"/>
          </a:xfrm>
          <a:prstGeom prst="rect">
            <a:avLst/>
          </a:prstGeom>
          <a:solidFill>
            <a:srgbClr val="036D7A">
              <a:alpha val="1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5F33518-672A-4A9D-A40F-45D250D9FF9A}"/>
              </a:ext>
            </a:extLst>
          </p:cNvPr>
          <p:cNvSpPr/>
          <p:nvPr/>
        </p:nvSpPr>
        <p:spPr>
          <a:xfrm>
            <a:off x="723900" y="1676400"/>
            <a:ext cx="3258317" cy="4286250"/>
          </a:xfrm>
          <a:prstGeom prst="rect">
            <a:avLst/>
          </a:prstGeom>
          <a:solidFill>
            <a:srgbClr val="0469BB">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2">
            <a:extLst>
              <a:ext uri="{FF2B5EF4-FFF2-40B4-BE49-F238E27FC236}">
                <a16:creationId xmlns:a16="http://schemas.microsoft.com/office/drawing/2014/main" id="{BCF75BBD-A471-4C47-8225-D6DAD2950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6774" y="2388465"/>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1AC9A795-31A4-4E14-A4AB-80B91EBB1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649" y="2368976"/>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See the source image">
            <a:extLst>
              <a:ext uri="{FF2B5EF4-FFF2-40B4-BE49-F238E27FC236}">
                <a16:creationId xmlns:a16="http://schemas.microsoft.com/office/drawing/2014/main" id="{25B379A8-F987-4E70-8145-BD9C122073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27177" y="2305476"/>
            <a:ext cx="890452" cy="8904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58FD152-F9F9-4D13-9CAC-73553230FC67}"/>
              </a:ext>
            </a:extLst>
          </p:cNvPr>
          <p:cNvSpPr txBox="1"/>
          <p:nvPr/>
        </p:nvSpPr>
        <p:spPr>
          <a:xfrm>
            <a:off x="6431286" y="4724214"/>
            <a:ext cx="1264919" cy="369332"/>
          </a:xfrm>
          <a:prstGeom prst="rect">
            <a:avLst/>
          </a:prstGeom>
          <a:noFill/>
        </p:spPr>
        <p:txBody>
          <a:bodyPr wrap="square" rtlCol="0">
            <a:spAutoFit/>
          </a:bodyPr>
          <a:lstStyle/>
          <a:p>
            <a:r>
              <a:rPr lang="en-GB" dirty="0"/>
              <a:t>Channel</a:t>
            </a:r>
          </a:p>
        </p:txBody>
      </p:sp>
      <p:pic>
        <p:nvPicPr>
          <p:cNvPr id="10" name="Graphic 9" descr="Folder">
            <a:extLst>
              <a:ext uri="{FF2B5EF4-FFF2-40B4-BE49-F238E27FC236}">
                <a16:creationId xmlns:a16="http://schemas.microsoft.com/office/drawing/2014/main" id="{E0BC8EEC-2774-46ED-A705-38372A83F2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31827" y="4584207"/>
            <a:ext cx="435973" cy="435973"/>
          </a:xfrm>
          <a:prstGeom prst="rect">
            <a:avLst/>
          </a:prstGeom>
        </p:spPr>
      </p:pic>
      <p:grpSp>
        <p:nvGrpSpPr>
          <p:cNvPr id="11" name="Group 10">
            <a:extLst>
              <a:ext uri="{FF2B5EF4-FFF2-40B4-BE49-F238E27FC236}">
                <a16:creationId xmlns:a16="http://schemas.microsoft.com/office/drawing/2014/main" id="{66E974E1-ADC9-4055-ADFD-DA618D79CDDD}"/>
              </a:ext>
            </a:extLst>
          </p:cNvPr>
          <p:cNvGrpSpPr>
            <a:grpSpLocks noChangeAspect="1"/>
          </p:cNvGrpSpPr>
          <p:nvPr/>
        </p:nvGrpSpPr>
        <p:grpSpPr>
          <a:xfrm>
            <a:off x="9287781" y="3869832"/>
            <a:ext cx="714375" cy="714375"/>
            <a:chOff x="6553963" y="4137533"/>
            <a:chExt cx="914400" cy="914400"/>
          </a:xfrm>
          <a:noFill/>
        </p:grpSpPr>
        <p:pic>
          <p:nvPicPr>
            <p:cNvPr id="12" name="Picture 12">
              <a:extLst>
                <a:ext uri="{FF2B5EF4-FFF2-40B4-BE49-F238E27FC236}">
                  <a16:creationId xmlns:a16="http://schemas.microsoft.com/office/drawing/2014/main" id="{B9ABDF8B-26D9-4FDE-A32A-EE8802292346}"/>
                </a:ext>
              </a:extLst>
            </p:cNvPr>
            <p:cNvPicPr>
              <a:picLocks noChangeAspect="1" noChangeArrowheads="1"/>
            </p:cNvPicPr>
            <p:nvPr/>
          </p:nvPicPr>
          <p:blipFill>
            <a:blip r:embed="rId7">
              <a:duotone>
                <a:prstClr val="black"/>
                <a:srgbClr val="036D7A">
                  <a:tint val="45000"/>
                  <a:satMod val="400000"/>
                </a:srgbClr>
              </a:duotone>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553963" y="4137533"/>
              <a:ext cx="914400" cy="914400"/>
            </a:xfrm>
            <a:prstGeom prst="rect">
              <a:avLst/>
            </a:prstGeom>
            <a:noFill/>
            <a:ln>
              <a:noFill/>
            </a:ln>
          </p:spPr>
        </p:pic>
        <p:pic>
          <p:nvPicPr>
            <p:cNvPr id="13" name="Graphic 12" descr="Table">
              <a:extLst>
                <a:ext uri="{FF2B5EF4-FFF2-40B4-BE49-F238E27FC236}">
                  <a16:creationId xmlns:a16="http://schemas.microsoft.com/office/drawing/2014/main" id="{87A2D1EE-D308-4523-9486-FFC3024D059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59200" y="4466979"/>
              <a:ext cx="209113" cy="209113"/>
            </a:xfrm>
            <a:prstGeom prst="rect">
              <a:avLst/>
            </a:prstGeom>
          </p:spPr>
        </p:pic>
      </p:grpSp>
      <p:pic>
        <p:nvPicPr>
          <p:cNvPr id="14" name="Graphic 13" descr="World">
            <a:extLst>
              <a:ext uri="{FF2B5EF4-FFF2-40B4-BE49-F238E27FC236}">
                <a16:creationId xmlns:a16="http://schemas.microsoft.com/office/drawing/2014/main" id="{989F964C-2020-4F21-A808-E55A64A444D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61837" y="3442274"/>
            <a:ext cx="468030" cy="468030"/>
          </a:xfrm>
          <a:prstGeom prst="rect">
            <a:avLst/>
          </a:prstGeom>
        </p:spPr>
      </p:pic>
      <p:pic>
        <p:nvPicPr>
          <p:cNvPr id="15" name="Graphic 14" descr="Folder">
            <a:extLst>
              <a:ext uri="{FF2B5EF4-FFF2-40B4-BE49-F238E27FC236}">
                <a16:creationId xmlns:a16="http://schemas.microsoft.com/office/drawing/2014/main" id="{6BCB8F2C-B65E-4769-A794-45D8347EE59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24965" y="3212815"/>
            <a:ext cx="585917" cy="585917"/>
          </a:xfrm>
          <a:prstGeom prst="rect">
            <a:avLst/>
          </a:prstGeom>
        </p:spPr>
      </p:pic>
      <p:sp>
        <p:nvSpPr>
          <p:cNvPr id="16" name="TextBox 15">
            <a:extLst>
              <a:ext uri="{FF2B5EF4-FFF2-40B4-BE49-F238E27FC236}">
                <a16:creationId xmlns:a16="http://schemas.microsoft.com/office/drawing/2014/main" id="{B5DA9C7D-0022-458E-A984-C5A0A89975CB}"/>
              </a:ext>
            </a:extLst>
          </p:cNvPr>
          <p:cNvSpPr txBox="1"/>
          <p:nvPr/>
        </p:nvSpPr>
        <p:spPr>
          <a:xfrm>
            <a:off x="1886332" y="3263972"/>
            <a:ext cx="2669340" cy="646331"/>
          </a:xfrm>
          <a:prstGeom prst="rect">
            <a:avLst/>
          </a:prstGeom>
          <a:noFill/>
        </p:spPr>
        <p:txBody>
          <a:bodyPr wrap="square" rtlCol="0">
            <a:spAutoFit/>
          </a:bodyPr>
          <a:lstStyle/>
          <a:p>
            <a:r>
              <a:rPr lang="en-GB" dirty="0"/>
              <a:t>“Microsoft Teams </a:t>
            </a:r>
            <a:br>
              <a:rPr lang="en-GB" dirty="0"/>
            </a:br>
            <a:r>
              <a:rPr lang="en-GB" dirty="0"/>
              <a:t>Chat Files”</a:t>
            </a:r>
          </a:p>
        </p:txBody>
      </p:sp>
      <p:cxnSp>
        <p:nvCxnSpPr>
          <p:cNvPr id="17" name="Connector: Elbow 16">
            <a:extLst>
              <a:ext uri="{FF2B5EF4-FFF2-40B4-BE49-F238E27FC236}">
                <a16:creationId xmlns:a16="http://schemas.microsoft.com/office/drawing/2014/main" id="{ED4AD158-DD87-4AF7-B473-55F041962DD5}"/>
              </a:ext>
            </a:extLst>
          </p:cNvPr>
          <p:cNvCxnSpPr>
            <a:stCxn id="14" idx="2"/>
            <a:endCxn id="12" idx="1"/>
          </p:cNvCxnSpPr>
          <p:nvPr/>
        </p:nvCxnSpPr>
        <p:spPr>
          <a:xfrm rot="16200000" flipH="1">
            <a:off x="8933458" y="3872697"/>
            <a:ext cx="316716" cy="391929"/>
          </a:xfrm>
          <a:prstGeom prst="bentConnector2">
            <a:avLst/>
          </a:prstGeom>
          <a:ln>
            <a:solidFill>
              <a:srgbClr val="036D7A"/>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EFBAA6D-4E9B-4483-9FF8-968654D09557}"/>
              </a:ext>
            </a:extLst>
          </p:cNvPr>
          <p:cNvCxnSpPr>
            <a:stCxn id="12" idx="2"/>
            <a:endCxn id="10" idx="1"/>
          </p:cNvCxnSpPr>
          <p:nvPr/>
        </p:nvCxnSpPr>
        <p:spPr>
          <a:xfrm rot="16200000" flipH="1">
            <a:off x="9729405" y="4499771"/>
            <a:ext cx="217987" cy="386858"/>
          </a:xfrm>
          <a:prstGeom prst="bentConnector2">
            <a:avLst/>
          </a:prstGeom>
          <a:ln>
            <a:solidFill>
              <a:srgbClr val="036D7A"/>
            </a:solidFill>
            <a:tailEnd type="triangle"/>
          </a:ln>
        </p:spPr>
        <p:style>
          <a:lnRef idx="1">
            <a:schemeClr val="accent1"/>
          </a:lnRef>
          <a:fillRef idx="0">
            <a:schemeClr val="accent1"/>
          </a:fillRef>
          <a:effectRef idx="0">
            <a:schemeClr val="accent1"/>
          </a:effectRef>
          <a:fontRef idx="minor">
            <a:schemeClr val="tx1"/>
          </a:fontRef>
        </p:style>
      </p:cxnSp>
      <p:pic>
        <p:nvPicPr>
          <p:cNvPr id="19" name="Graphic 18" descr="Document">
            <a:extLst>
              <a:ext uri="{FF2B5EF4-FFF2-40B4-BE49-F238E27FC236}">
                <a16:creationId xmlns:a16="http://schemas.microsoft.com/office/drawing/2014/main" id="{E3B0FB80-9F2A-4E75-90D2-1D4E1CFDD43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31300" y="5058280"/>
            <a:ext cx="435973" cy="435973"/>
          </a:xfrm>
          <a:prstGeom prst="rect">
            <a:avLst/>
          </a:prstGeom>
        </p:spPr>
      </p:pic>
      <p:cxnSp>
        <p:nvCxnSpPr>
          <p:cNvPr id="20" name="Connector: Elbow 19">
            <a:extLst>
              <a:ext uri="{FF2B5EF4-FFF2-40B4-BE49-F238E27FC236}">
                <a16:creationId xmlns:a16="http://schemas.microsoft.com/office/drawing/2014/main" id="{E7F79180-2A25-4617-BEDE-4E7AF07BD42B}"/>
              </a:ext>
            </a:extLst>
          </p:cNvPr>
          <p:cNvCxnSpPr>
            <a:cxnSpLocks/>
            <a:stCxn id="10" idx="2"/>
            <a:endCxn id="19" idx="1"/>
          </p:cNvCxnSpPr>
          <p:nvPr/>
        </p:nvCxnSpPr>
        <p:spPr>
          <a:xfrm rot="16200000" flipH="1">
            <a:off x="10262514" y="5007480"/>
            <a:ext cx="256087" cy="281486"/>
          </a:xfrm>
          <a:prstGeom prst="bentConnector2">
            <a:avLst/>
          </a:prstGeom>
          <a:ln>
            <a:solidFill>
              <a:srgbClr val="036D7A"/>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Document">
            <a:extLst>
              <a:ext uri="{FF2B5EF4-FFF2-40B4-BE49-F238E27FC236}">
                <a16:creationId xmlns:a16="http://schemas.microsoft.com/office/drawing/2014/main" id="{F6D46E27-EA5A-421A-88AC-9EC2FF56802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03502" y="4119685"/>
            <a:ext cx="435973" cy="435973"/>
          </a:xfrm>
          <a:prstGeom prst="rect">
            <a:avLst/>
          </a:prstGeom>
        </p:spPr>
      </p:pic>
      <p:cxnSp>
        <p:nvCxnSpPr>
          <p:cNvPr id="22" name="Connector: Elbow 21">
            <a:extLst>
              <a:ext uri="{FF2B5EF4-FFF2-40B4-BE49-F238E27FC236}">
                <a16:creationId xmlns:a16="http://schemas.microsoft.com/office/drawing/2014/main" id="{A374C1D3-F3BD-417C-AAF8-0CF80F84C9D9}"/>
              </a:ext>
            </a:extLst>
          </p:cNvPr>
          <p:cNvCxnSpPr>
            <a:stCxn id="15" idx="2"/>
            <a:endCxn id="21" idx="1"/>
          </p:cNvCxnSpPr>
          <p:nvPr/>
        </p:nvCxnSpPr>
        <p:spPr>
          <a:xfrm rot="16200000" flipH="1">
            <a:off x="1341243" y="3975413"/>
            <a:ext cx="538940" cy="185578"/>
          </a:xfrm>
          <a:prstGeom prst="bentConnector2">
            <a:avLst/>
          </a:prstGeom>
          <a:ln>
            <a:solidFill>
              <a:srgbClr val="0469BB"/>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6B5C132F-7E29-470F-A445-76228517FECE}"/>
              </a:ext>
            </a:extLst>
          </p:cNvPr>
          <p:cNvGrpSpPr/>
          <p:nvPr/>
        </p:nvGrpSpPr>
        <p:grpSpPr>
          <a:xfrm>
            <a:off x="4655322" y="4254072"/>
            <a:ext cx="1152932" cy="1096241"/>
            <a:chOff x="4331472" y="3717534"/>
            <a:chExt cx="1152932" cy="1096241"/>
          </a:xfrm>
        </p:grpSpPr>
        <p:sp>
          <p:nvSpPr>
            <p:cNvPr id="24" name="TextBox 23">
              <a:extLst>
                <a:ext uri="{FF2B5EF4-FFF2-40B4-BE49-F238E27FC236}">
                  <a16:creationId xmlns:a16="http://schemas.microsoft.com/office/drawing/2014/main" id="{2DC290D5-97F7-4D43-A81E-D5D6FA42F1EB}"/>
                </a:ext>
              </a:extLst>
            </p:cNvPr>
            <p:cNvSpPr txBox="1"/>
            <p:nvPr/>
          </p:nvSpPr>
          <p:spPr>
            <a:xfrm>
              <a:off x="4485096" y="4444443"/>
              <a:ext cx="999308" cy="369332"/>
            </a:xfrm>
            <a:prstGeom prst="rect">
              <a:avLst/>
            </a:prstGeom>
            <a:noFill/>
          </p:spPr>
          <p:txBody>
            <a:bodyPr wrap="square" rtlCol="0">
              <a:spAutoFit/>
            </a:bodyPr>
            <a:lstStyle/>
            <a:p>
              <a:r>
                <a:rPr lang="en-GB" dirty="0"/>
                <a:t>Chat</a:t>
              </a:r>
            </a:p>
          </p:txBody>
        </p:sp>
        <p:pic>
          <p:nvPicPr>
            <p:cNvPr id="25" name="Graphic 24" descr="Speech">
              <a:extLst>
                <a:ext uri="{FF2B5EF4-FFF2-40B4-BE49-F238E27FC236}">
                  <a16:creationId xmlns:a16="http://schemas.microsoft.com/office/drawing/2014/main" id="{C9835DF2-7E6D-44A6-8924-DCF176595FD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31472" y="3717534"/>
              <a:ext cx="914400" cy="914400"/>
            </a:xfrm>
            <a:prstGeom prst="rect">
              <a:avLst/>
            </a:prstGeom>
          </p:spPr>
        </p:pic>
        <p:cxnSp>
          <p:nvCxnSpPr>
            <p:cNvPr id="26" name="Straight Connector 25">
              <a:extLst>
                <a:ext uri="{FF2B5EF4-FFF2-40B4-BE49-F238E27FC236}">
                  <a16:creationId xmlns:a16="http://schemas.microsoft.com/office/drawing/2014/main" id="{4CAEE620-F2FE-42DF-B36A-650CE9BCF61F}"/>
                </a:ext>
              </a:extLst>
            </p:cNvPr>
            <p:cNvCxnSpPr/>
            <p:nvPr/>
          </p:nvCxnSpPr>
          <p:spPr>
            <a:xfrm>
              <a:off x="4555672" y="4008470"/>
              <a:ext cx="4290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2416D4C-6202-465B-B04E-2DAE3613C748}"/>
                </a:ext>
              </a:extLst>
            </p:cNvPr>
            <p:cNvCxnSpPr>
              <a:cxnSpLocks/>
            </p:cNvCxnSpPr>
            <p:nvPr/>
          </p:nvCxnSpPr>
          <p:spPr>
            <a:xfrm>
              <a:off x="4555672" y="4117464"/>
              <a:ext cx="233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8" name="Graphic 27" descr="Speech">
            <a:extLst>
              <a:ext uri="{FF2B5EF4-FFF2-40B4-BE49-F238E27FC236}">
                <a16:creationId xmlns:a16="http://schemas.microsoft.com/office/drawing/2014/main" id="{A9873377-8958-4436-9F56-859E00A5EE1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32550" y="4029745"/>
            <a:ext cx="914400" cy="914400"/>
          </a:xfrm>
          <a:prstGeom prst="rect">
            <a:avLst/>
          </a:prstGeom>
        </p:spPr>
      </p:pic>
      <p:pic>
        <p:nvPicPr>
          <p:cNvPr id="29" name="Graphic 28" descr="Users">
            <a:extLst>
              <a:ext uri="{FF2B5EF4-FFF2-40B4-BE49-F238E27FC236}">
                <a16:creationId xmlns:a16="http://schemas.microsoft.com/office/drawing/2014/main" id="{85DC2AF8-A64F-4689-B227-897D4637605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632723" y="4179146"/>
            <a:ext cx="514054" cy="514054"/>
          </a:xfrm>
          <a:prstGeom prst="rect">
            <a:avLst/>
          </a:prstGeom>
        </p:spPr>
      </p:pic>
      <p:cxnSp>
        <p:nvCxnSpPr>
          <p:cNvPr id="30" name="Straight Arrow Connector 29">
            <a:extLst>
              <a:ext uri="{FF2B5EF4-FFF2-40B4-BE49-F238E27FC236}">
                <a16:creationId xmlns:a16="http://schemas.microsoft.com/office/drawing/2014/main" id="{636A655D-5097-4E48-A10D-954D70E8064C}"/>
              </a:ext>
            </a:extLst>
          </p:cNvPr>
          <p:cNvCxnSpPr>
            <a:stCxn id="25" idx="1"/>
            <a:endCxn id="21" idx="3"/>
          </p:cNvCxnSpPr>
          <p:nvPr/>
        </p:nvCxnSpPr>
        <p:spPr>
          <a:xfrm flipH="1" flipV="1">
            <a:off x="2139475" y="4337672"/>
            <a:ext cx="2515847" cy="37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E997206-BAAC-4C85-8458-1A7D962EF3B6}"/>
              </a:ext>
            </a:extLst>
          </p:cNvPr>
          <p:cNvCxnSpPr>
            <a:endCxn id="19" idx="1"/>
          </p:cNvCxnSpPr>
          <p:nvPr/>
        </p:nvCxnSpPr>
        <p:spPr>
          <a:xfrm>
            <a:off x="7391400" y="4486945"/>
            <a:ext cx="3139900" cy="789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137B0A6-DD62-4844-86EF-68A7BC2EE125}"/>
              </a:ext>
            </a:extLst>
          </p:cNvPr>
          <p:cNvCxnSpPr>
            <a:stCxn id="6" idx="3"/>
            <a:endCxn id="14" idx="1"/>
          </p:cNvCxnSpPr>
          <p:nvPr/>
        </p:nvCxnSpPr>
        <p:spPr>
          <a:xfrm>
            <a:off x="6381149" y="2745653"/>
            <a:ext cx="2280688" cy="930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Graphic 32" descr="User">
            <a:extLst>
              <a:ext uri="{FF2B5EF4-FFF2-40B4-BE49-F238E27FC236}">
                <a16:creationId xmlns:a16="http://schemas.microsoft.com/office/drawing/2014/main" id="{ED4D6EA7-4C04-4D7A-8F2D-BAB3EE5DCE89}"/>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608931" y="2321344"/>
            <a:ext cx="385553" cy="385553"/>
          </a:xfrm>
          <a:prstGeom prst="rect">
            <a:avLst/>
          </a:prstGeom>
        </p:spPr>
      </p:pic>
      <p:pic>
        <p:nvPicPr>
          <p:cNvPr id="34" name="Graphic 33" descr="Users">
            <a:extLst>
              <a:ext uri="{FF2B5EF4-FFF2-40B4-BE49-F238E27FC236}">
                <a16:creationId xmlns:a16="http://schemas.microsoft.com/office/drawing/2014/main" id="{87C5DEE8-E80E-4BC9-BCEA-E1518735D45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274273" y="2236648"/>
            <a:ext cx="514054" cy="514054"/>
          </a:xfrm>
          <a:prstGeom prst="rect">
            <a:avLst/>
          </a:prstGeom>
        </p:spPr>
      </p:pic>
    </p:spTree>
    <p:extLst>
      <p:ext uri="{BB962C8B-B14F-4D97-AF65-F5344CB8AC3E}">
        <p14:creationId xmlns:p14="http://schemas.microsoft.com/office/powerpoint/2010/main" val="3050396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4B6BB-547A-4CC5-91FF-132AA0CEE99B}"/>
              </a:ext>
            </a:extLst>
          </p:cNvPr>
          <p:cNvSpPr>
            <a:spLocks noGrp="1"/>
          </p:cNvSpPr>
          <p:nvPr>
            <p:ph type="title"/>
          </p:nvPr>
        </p:nvSpPr>
        <p:spPr/>
        <p:txBody>
          <a:bodyPr/>
          <a:lstStyle/>
          <a:p>
            <a:r>
              <a:rPr lang="en-GB" dirty="0"/>
              <a:t>Permission Models</a:t>
            </a:r>
          </a:p>
        </p:txBody>
      </p:sp>
      <p:graphicFrame>
        <p:nvGraphicFramePr>
          <p:cNvPr id="8" name="Table 26">
            <a:extLst>
              <a:ext uri="{FF2B5EF4-FFF2-40B4-BE49-F238E27FC236}">
                <a16:creationId xmlns:a16="http://schemas.microsoft.com/office/drawing/2014/main" id="{87749399-520B-4CF9-963C-A5CE71531B19}"/>
              </a:ext>
            </a:extLst>
          </p:cNvPr>
          <p:cNvGraphicFramePr>
            <a:graphicFrameLocks noGrp="1"/>
          </p:cNvGraphicFramePr>
          <p:nvPr>
            <p:extLst>
              <p:ext uri="{D42A27DB-BD31-4B8C-83A1-F6EECF244321}">
                <p14:modId xmlns:p14="http://schemas.microsoft.com/office/powerpoint/2010/main" val="1180568428"/>
              </p:ext>
            </p:extLst>
          </p:nvPr>
        </p:nvGraphicFramePr>
        <p:xfrm>
          <a:off x="438311" y="1286090"/>
          <a:ext cx="10478340" cy="3966896"/>
        </p:xfrm>
        <a:graphic>
          <a:graphicData uri="http://schemas.openxmlformats.org/drawingml/2006/table">
            <a:tbl>
              <a:tblPr>
                <a:tableStyleId>{5C22544A-7EE6-4342-B048-85BDC9FD1C3A}</a:tableStyleId>
              </a:tblPr>
              <a:tblGrid>
                <a:gridCol w="3492780">
                  <a:extLst>
                    <a:ext uri="{9D8B030D-6E8A-4147-A177-3AD203B41FA5}">
                      <a16:colId xmlns:a16="http://schemas.microsoft.com/office/drawing/2014/main" val="20000"/>
                    </a:ext>
                  </a:extLst>
                </a:gridCol>
                <a:gridCol w="3492780">
                  <a:extLst>
                    <a:ext uri="{9D8B030D-6E8A-4147-A177-3AD203B41FA5}">
                      <a16:colId xmlns:a16="http://schemas.microsoft.com/office/drawing/2014/main" val="20001"/>
                    </a:ext>
                  </a:extLst>
                </a:gridCol>
                <a:gridCol w="3492780">
                  <a:extLst>
                    <a:ext uri="{9D8B030D-6E8A-4147-A177-3AD203B41FA5}">
                      <a16:colId xmlns:a16="http://schemas.microsoft.com/office/drawing/2014/main" val="20003"/>
                    </a:ext>
                  </a:extLst>
                </a:gridCol>
              </a:tblGrid>
              <a:tr h="495862">
                <a:tc>
                  <a:txBody>
                    <a:bodyPr/>
                    <a:lstStyle/>
                    <a:p>
                      <a:pPr algn="l" hangingPunct="0">
                        <a:spcAft>
                          <a:spcPts val="0"/>
                        </a:spcAft>
                        <a:tabLst>
                          <a:tab pos="6031230" algn="l"/>
                        </a:tabLst>
                      </a:pPr>
                      <a:r>
                        <a:rPr lang="cs-CZ" sz="1800" b="1" cap="all" baseline="0" dirty="0">
                          <a:solidFill>
                            <a:schemeClr val="tx1"/>
                          </a:solidFill>
                          <a:effectLst/>
                          <a:latin typeface="+mn-lt"/>
                          <a:ea typeface="+mn-ea"/>
                          <a:cs typeface="Times New Roman" panose="02020603050405020304" pitchFamily="18" charset="0"/>
                        </a:rPr>
                        <a:t>OneDrive</a:t>
                      </a:r>
                    </a:p>
                  </a:txBody>
                  <a:tcPr marL="68580" marR="182880" marT="17780" marB="17780" anchor="ctr">
                    <a:lnL w="12700" cap="flat" cmpd="sng" algn="ctr">
                      <a:noFill/>
                      <a:prstDash val="solid"/>
                      <a:round/>
                      <a:headEnd type="none" w="med" len="med"/>
                      <a:tailEnd type="none" w="med" len="med"/>
                    </a:lnL>
                    <a:lnR w="12700" cap="flat" cmpd="sng" algn="ctr">
                      <a:solidFill>
                        <a:srgbClr val="732B6B"/>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hangingPunct="0">
                        <a:spcAft>
                          <a:spcPts val="0"/>
                        </a:spcAft>
                        <a:tabLst>
                          <a:tab pos="6031230" algn="l"/>
                        </a:tabLst>
                      </a:pPr>
                      <a:r>
                        <a:rPr lang="en-US" sz="1800" b="1" cap="all" baseline="0" dirty="0">
                          <a:solidFill>
                            <a:schemeClr val="tx1"/>
                          </a:solidFill>
                          <a:effectLst/>
                          <a:latin typeface="+mn-lt"/>
                        </a:rPr>
                        <a:t>Teams</a:t>
                      </a:r>
                      <a:endParaRPr lang="cs-CZ" sz="1800" b="1" cap="all" baseline="0" dirty="0">
                        <a:solidFill>
                          <a:schemeClr val="tx1"/>
                        </a:solidFill>
                        <a:effectLst/>
                        <a:latin typeface="+mn-lt"/>
                        <a:ea typeface="Times New Roman" panose="02020603050405020304" pitchFamily="18" charset="0"/>
                        <a:cs typeface="Times New Roman" panose="02020603050405020304" pitchFamily="18" charset="0"/>
                      </a:endParaRPr>
                    </a:p>
                  </a:txBody>
                  <a:tcPr marL="182880" marR="68580" marT="17780" marB="17780" anchor="ctr">
                    <a:lnL w="12700" cap="flat" cmpd="sng" algn="ctr">
                      <a:solidFill>
                        <a:srgbClr val="732B6B"/>
                      </a:solidFill>
                      <a:prstDash val="solid"/>
                      <a:round/>
                      <a:headEnd type="none" w="med" len="med"/>
                      <a:tailEnd type="none" w="med" len="med"/>
                    </a:lnL>
                    <a:lnR w="12700" cap="flat" cmpd="sng" algn="ctr">
                      <a:solidFill>
                        <a:srgbClr val="732B6B"/>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hangingPunct="0">
                        <a:spcAft>
                          <a:spcPts val="0"/>
                        </a:spcAft>
                        <a:tabLst>
                          <a:tab pos="6031230" algn="l"/>
                        </a:tabLst>
                      </a:pPr>
                      <a:r>
                        <a:rPr lang="en-US" sz="1600" b="1" cap="all" baseline="0" dirty="0">
                          <a:solidFill>
                            <a:schemeClr val="tx1"/>
                          </a:solidFill>
                          <a:effectLst/>
                          <a:latin typeface="+mn-lt"/>
                        </a:rPr>
                        <a:t>SharePoint</a:t>
                      </a:r>
                      <a:endParaRPr lang="cs-CZ" sz="1600" b="1" cap="all" baseline="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732B6B"/>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r h="495862">
                <a:tc>
                  <a:txBody>
                    <a:bodyPr/>
                    <a:lstStyle/>
                    <a:p>
                      <a:pPr algn="l" hangingPunct="0">
                        <a:spcAft>
                          <a:spcPts val="0"/>
                        </a:spcAft>
                        <a:tabLst>
                          <a:tab pos="6031230" algn="l"/>
                        </a:tabLst>
                      </a:pPr>
                      <a:r>
                        <a:rPr lang="en-US" sz="1800" dirty="0">
                          <a:solidFill>
                            <a:schemeClr val="tx1">
                              <a:lumMod val="75000"/>
                              <a:lumOff val="25000"/>
                            </a:schemeClr>
                          </a:solidFill>
                          <a:effectLst/>
                          <a:latin typeface="+mn-lt"/>
                        </a:rPr>
                        <a:t>Owner (me)</a:t>
                      </a:r>
                      <a:endParaRPr lang="cs-CZ" sz="1800" dirty="0">
                        <a:solidFill>
                          <a:schemeClr val="tx1">
                            <a:lumMod val="75000"/>
                            <a:lumOff val="25000"/>
                          </a:schemeClr>
                        </a:solidFill>
                        <a:effectLst/>
                        <a:latin typeface="+mn-lt"/>
                        <a:ea typeface="+mn-ea"/>
                        <a:cs typeface="Times New Roman" panose="02020603050405020304" pitchFamily="18" charset="0"/>
                      </a:endParaRPr>
                    </a:p>
                  </a:txBody>
                  <a:tcPr marL="68580" marR="182880" marT="17780" marB="17780" anchor="ctr">
                    <a:lnL w="12700" cap="flat" cmpd="sng" algn="ctr">
                      <a:noFill/>
                      <a:prstDash val="solid"/>
                      <a:round/>
                      <a:headEnd type="none" w="med" len="med"/>
                      <a:tailEnd type="none" w="med" len="med"/>
                    </a:lnL>
                    <a:lnR w="12700" cap="flat" cmpd="sng" algn="ctr">
                      <a:solidFill>
                        <a:srgbClr val="732B6B"/>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hangingPunct="0">
                        <a:spcAft>
                          <a:spcPts val="0"/>
                        </a:spcAft>
                        <a:tabLst>
                          <a:tab pos="6031230" algn="l"/>
                        </a:tabLst>
                      </a:pPr>
                      <a:r>
                        <a:rPr lang="en-US" sz="1800" dirty="0">
                          <a:solidFill>
                            <a:schemeClr val="tx1">
                              <a:lumMod val="75000"/>
                              <a:lumOff val="25000"/>
                            </a:schemeClr>
                          </a:solidFill>
                          <a:effectLst/>
                          <a:latin typeface="+mn-lt"/>
                        </a:rPr>
                        <a:t>Owners</a:t>
                      </a:r>
                      <a:endParaRPr lang="cs-CZ" sz="18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endParaRPr>
                    </a:p>
                  </a:txBody>
                  <a:tcPr marL="182880" marR="68580" marT="17780" marB="17780" anchor="ctr">
                    <a:lnL w="12700" cap="flat" cmpd="sng" algn="ctr">
                      <a:solidFill>
                        <a:srgbClr val="732B6B"/>
                      </a:solidFill>
                      <a:prstDash val="solid"/>
                      <a:round/>
                      <a:headEnd type="none" w="med" len="med"/>
                      <a:tailEnd type="none" w="med" len="med"/>
                    </a:lnL>
                    <a:lnR w="12700" cap="flat" cmpd="sng" algn="ctr">
                      <a:solidFill>
                        <a:srgbClr val="732B6B"/>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hangingPunct="0">
                        <a:spcAft>
                          <a:spcPts val="0"/>
                        </a:spcAft>
                        <a:tabLst>
                          <a:tab pos="6031230" algn="l"/>
                        </a:tabLst>
                      </a:pPr>
                      <a:r>
                        <a:rPr lang="en-GB" sz="18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Full Control</a:t>
                      </a:r>
                      <a:endParaRPr lang="cs-CZ" sz="18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732B6B"/>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495862">
                <a:tc>
                  <a:txBody>
                    <a:bodyPr/>
                    <a:lstStyle/>
                    <a:p>
                      <a:pPr algn="l" hangingPunct="0">
                        <a:spcAft>
                          <a:spcPts val="0"/>
                        </a:spcAft>
                        <a:tabLst>
                          <a:tab pos="6031230" algn="l"/>
                        </a:tabLst>
                      </a:pPr>
                      <a:r>
                        <a:rPr lang="en-US" sz="1800" dirty="0">
                          <a:solidFill>
                            <a:schemeClr val="tx1">
                              <a:lumMod val="75000"/>
                              <a:lumOff val="25000"/>
                            </a:schemeClr>
                          </a:solidFill>
                          <a:effectLst/>
                          <a:latin typeface="+mn-lt"/>
                          <a:ea typeface="+mn-ea"/>
                          <a:cs typeface="Times New Roman" panose="02020603050405020304" pitchFamily="18" charset="0"/>
                        </a:rPr>
                        <a:t>Read (Guest)</a:t>
                      </a:r>
                      <a:endParaRPr lang="cs-CZ" sz="1800" dirty="0">
                        <a:solidFill>
                          <a:schemeClr val="tx1">
                            <a:lumMod val="75000"/>
                            <a:lumOff val="25000"/>
                          </a:schemeClr>
                        </a:solidFill>
                        <a:effectLst/>
                        <a:latin typeface="+mn-lt"/>
                        <a:ea typeface="+mn-ea"/>
                        <a:cs typeface="Times New Roman" panose="02020603050405020304" pitchFamily="18" charset="0"/>
                      </a:endParaRPr>
                    </a:p>
                  </a:txBody>
                  <a:tcPr marL="68580" marR="182880" marT="17780" marB="17780" anchor="ctr">
                    <a:lnL w="12700" cap="flat" cmpd="sng" algn="ctr">
                      <a:noFill/>
                      <a:prstDash val="solid"/>
                      <a:round/>
                      <a:headEnd type="none" w="med" len="med"/>
                      <a:tailEnd type="none" w="med" len="med"/>
                    </a:lnL>
                    <a:lnR w="12700" cap="flat" cmpd="sng" algn="ctr">
                      <a:solidFill>
                        <a:srgbClr val="732B6B"/>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hangingPunct="0">
                        <a:spcAft>
                          <a:spcPts val="0"/>
                        </a:spcAft>
                        <a:tabLst>
                          <a:tab pos="6031230" algn="l"/>
                        </a:tabLst>
                      </a:pPr>
                      <a:r>
                        <a:rPr lang="en-US" sz="1800" dirty="0">
                          <a:solidFill>
                            <a:schemeClr val="tx1">
                              <a:lumMod val="75000"/>
                              <a:lumOff val="25000"/>
                            </a:schemeClr>
                          </a:solidFill>
                          <a:effectLst/>
                          <a:latin typeface="+mn-lt"/>
                        </a:rPr>
                        <a:t>Members</a:t>
                      </a:r>
                      <a:endParaRPr lang="cs-CZ" sz="18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endParaRPr>
                    </a:p>
                  </a:txBody>
                  <a:tcPr marL="182880" marR="68580" marT="17780" marB="17780" anchor="ctr">
                    <a:lnL w="12700" cap="flat" cmpd="sng" algn="ctr">
                      <a:solidFill>
                        <a:srgbClr val="732B6B"/>
                      </a:solidFill>
                      <a:prstDash val="solid"/>
                      <a:round/>
                      <a:headEnd type="none" w="med" len="med"/>
                      <a:tailEnd type="none" w="med" len="med"/>
                    </a:lnL>
                    <a:lnR w="12700" cap="flat" cmpd="sng" algn="ctr">
                      <a:solidFill>
                        <a:srgbClr val="732B6B"/>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hangingPunct="0">
                        <a:spcAft>
                          <a:spcPts val="0"/>
                        </a:spcAft>
                        <a:tabLst>
                          <a:tab pos="6031230" algn="l"/>
                        </a:tabLst>
                      </a:pPr>
                      <a:r>
                        <a:rPr lang="en-GB" sz="18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Edit</a:t>
                      </a:r>
                      <a:endParaRPr lang="cs-CZ" sz="18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732B6B"/>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495862">
                <a:tc>
                  <a:txBody>
                    <a:bodyPr/>
                    <a:lstStyle/>
                    <a:p>
                      <a:pPr algn="l" hangingPunct="0">
                        <a:spcAft>
                          <a:spcPts val="0"/>
                        </a:spcAft>
                        <a:tabLst>
                          <a:tab pos="6031230" algn="l"/>
                        </a:tabLst>
                      </a:pPr>
                      <a:r>
                        <a:rPr lang="en-US" sz="1800" dirty="0">
                          <a:solidFill>
                            <a:schemeClr val="tx1">
                              <a:lumMod val="75000"/>
                              <a:lumOff val="25000"/>
                            </a:schemeClr>
                          </a:solidFill>
                          <a:effectLst/>
                          <a:latin typeface="+mn-lt"/>
                        </a:rPr>
                        <a:t>Write (Guest)</a:t>
                      </a:r>
                      <a:endParaRPr lang="cs-CZ" sz="1800" dirty="0">
                        <a:solidFill>
                          <a:schemeClr val="tx1">
                            <a:lumMod val="75000"/>
                            <a:lumOff val="25000"/>
                          </a:schemeClr>
                        </a:solidFill>
                        <a:effectLst/>
                        <a:latin typeface="+mn-lt"/>
                        <a:ea typeface="+mn-ea"/>
                        <a:cs typeface="Times New Roman" panose="02020603050405020304" pitchFamily="18" charset="0"/>
                      </a:endParaRPr>
                    </a:p>
                  </a:txBody>
                  <a:tcPr marL="68580" marR="182880" marT="17780" marB="17780" anchor="ctr">
                    <a:lnL w="12700" cap="flat" cmpd="sng" algn="ctr">
                      <a:noFill/>
                      <a:prstDash val="solid"/>
                      <a:round/>
                      <a:headEnd type="none" w="med" len="med"/>
                      <a:tailEnd type="none" w="med" len="med"/>
                    </a:lnL>
                    <a:lnR w="12700" cap="flat" cmpd="sng" algn="ctr">
                      <a:solidFill>
                        <a:srgbClr val="732B6B"/>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hangingPunct="0">
                        <a:spcAft>
                          <a:spcPts val="0"/>
                        </a:spcAft>
                        <a:tabLst>
                          <a:tab pos="6031230" algn="l"/>
                        </a:tabLst>
                      </a:pPr>
                      <a:r>
                        <a:rPr lang="en-US" sz="1800" dirty="0">
                          <a:solidFill>
                            <a:schemeClr val="tx1">
                              <a:lumMod val="75000"/>
                              <a:lumOff val="25000"/>
                            </a:schemeClr>
                          </a:solidFill>
                          <a:effectLst/>
                          <a:latin typeface="+mn-lt"/>
                        </a:rPr>
                        <a:t>Guests</a:t>
                      </a:r>
                      <a:endParaRPr lang="cs-CZ" sz="18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endParaRPr>
                    </a:p>
                  </a:txBody>
                  <a:tcPr marL="182880" marR="68580" marT="17780" marB="17780" anchor="ctr">
                    <a:lnL w="12700" cap="flat" cmpd="sng" algn="ctr">
                      <a:solidFill>
                        <a:srgbClr val="732B6B"/>
                      </a:solidFill>
                      <a:prstDash val="solid"/>
                      <a:round/>
                      <a:headEnd type="none" w="med" len="med"/>
                      <a:tailEnd type="none" w="med" len="med"/>
                    </a:lnL>
                    <a:lnR w="12700" cap="flat" cmpd="sng" algn="ctr">
                      <a:solidFill>
                        <a:srgbClr val="732B6B"/>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hangingPunct="0">
                        <a:spcAft>
                          <a:spcPts val="0"/>
                        </a:spcAft>
                        <a:tabLst>
                          <a:tab pos="6031230" algn="l"/>
                        </a:tabLst>
                      </a:pPr>
                      <a:r>
                        <a:rPr lang="en-GB" sz="18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Read</a:t>
                      </a:r>
                      <a:endParaRPr lang="cs-CZ" sz="18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732B6B"/>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495862">
                <a:tc>
                  <a:txBody>
                    <a:bodyPr/>
                    <a:lstStyle/>
                    <a:p>
                      <a:pPr algn="l" hangingPunct="0">
                        <a:spcAft>
                          <a:spcPts val="0"/>
                        </a:spcAft>
                        <a:tabLst>
                          <a:tab pos="6031230" algn="l"/>
                        </a:tabLst>
                      </a:pPr>
                      <a:endParaRPr lang="cs-CZ" sz="1800" dirty="0">
                        <a:solidFill>
                          <a:schemeClr val="tx1">
                            <a:lumMod val="75000"/>
                            <a:lumOff val="25000"/>
                          </a:schemeClr>
                        </a:solidFill>
                        <a:effectLst/>
                        <a:latin typeface="+mn-lt"/>
                        <a:ea typeface="+mn-ea"/>
                        <a:cs typeface="Times New Roman" panose="02020603050405020304" pitchFamily="18" charset="0"/>
                      </a:endParaRPr>
                    </a:p>
                  </a:txBody>
                  <a:tcPr marL="68580" marR="182880" marT="17780" marB="17780" anchor="ctr">
                    <a:lnL w="12700" cap="flat" cmpd="sng" algn="ctr">
                      <a:noFill/>
                      <a:prstDash val="solid"/>
                      <a:round/>
                      <a:headEnd type="none" w="med" len="med"/>
                      <a:tailEnd type="none" w="med" len="med"/>
                    </a:lnL>
                    <a:lnR w="12700" cap="flat" cmpd="sng" algn="ctr">
                      <a:solidFill>
                        <a:srgbClr val="732B6B"/>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hangingPunct="0">
                        <a:spcAft>
                          <a:spcPts val="0"/>
                        </a:spcAft>
                        <a:tabLst>
                          <a:tab pos="6031230" algn="l"/>
                        </a:tabLst>
                      </a:pPr>
                      <a:endParaRPr lang="cs-CZ" sz="18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endParaRPr>
                    </a:p>
                  </a:txBody>
                  <a:tcPr marL="182880" marR="68580" marT="17780" marB="17780" anchor="ctr">
                    <a:lnL w="12700" cap="flat" cmpd="sng" algn="ctr">
                      <a:solidFill>
                        <a:srgbClr val="732B6B"/>
                      </a:solidFill>
                      <a:prstDash val="solid"/>
                      <a:round/>
                      <a:headEnd type="none" w="med" len="med"/>
                      <a:tailEnd type="none" w="med" len="med"/>
                    </a:lnL>
                    <a:lnR w="12700" cap="flat" cmpd="sng" algn="ctr">
                      <a:solidFill>
                        <a:srgbClr val="732B6B"/>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hangingPunct="0">
                        <a:spcAft>
                          <a:spcPts val="0"/>
                        </a:spcAft>
                        <a:tabLst>
                          <a:tab pos="6031230" algn="l"/>
                        </a:tabLst>
                      </a:pPr>
                      <a:r>
                        <a:rPr lang="en-GB" sz="18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a:t>
                      </a:r>
                      <a:endParaRPr lang="cs-CZ" sz="18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732B6B"/>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495862">
                <a:tc>
                  <a:txBody>
                    <a:bodyPr/>
                    <a:lstStyle/>
                    <a:p>
                      <a:pPr algn="l" hangingPunct="0">
                        <a:spcAft>
                          <a:spcPts val="0"/>
                        </a:spcAft>
                        <a:tabLst>
                          <a:tab pos="6031230" algn="l"/>
                        </a:tabLst>
                      </a:pPr>
                      <a:endParaRPr lang="cs-CZ" sz="1800" dirty="0">
                        <a:solidFill>
                          <a:schemeClr val="tx1">
                            <a:lumMod val="75000"/>
                            <a:lumOff val="25000"/>
                          </a:schemeClr>
                        </a:solidFill>
                        <a:effectLst/>
                        <a:latin typeface="+mn-lt"/>
                        <a:ea typeface="+mn-ea"/>
                        <a:cs typeface="Times New Roman" panose="02020603050405020304" pitchFamily="18" charset="0"/>
                      </a:endParaRPr>
                    </a:p>
                  </a:txBody>
                  <a:tcPr marL="68580" marR="182880" marT="17780" marB="17780" anchor="ctr">
                    <a:lnL w="12700" cap="flat" cmpd="sng" algn="ctr">
                      <a:noFill/>
                      <a:prstDash val="solid"/>
                      <a:round/>
                      <a:headEnd type="none" w="med" len="med"/>
                      <a:tailEnd type="none" w="med" len="med"/>
                    </a:lnL>
                    <a:lnR w="12700" cap="flat" cmpd="sng" algn="ctr">
                      <a:solidFill>
                        <a:srgbClr val="732B6B"/>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hangingPunct="0">
                        <a:spcAft>
                          <a:spcPts val="0"/>
                        </a:spcAft>
                        <a:tabLst>
                          <a:tab pos="6031230" algn="l"/>
                        </a:tabLst>
                      </a:pPr>
                      <a:endParaRPr lang="cs-CZ" sz="18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endParaRPr>
                    </a:p>
                  </a:txBody>
                  <a:tcPr marL="182880" marR="68580" marT="17780" marB="17780" anchor="ctr">
                    <a:lnL w="12700" cap="flat" cmpd="sng" algn="ctr">
                      <a:solidFill>
                        <a:srgbClr val="732B6B"/>
                      </a:solidFill>
                      <a:prstDash val="solid"/>
                      <a:round/>
                      <a:headEnd type="none" w="med" len="med"/>
                      <a:tailEnd type="none" w="med" len="med"/>
                    </a:lnL>
                    <a:lnR w="12700" cap="flat" cmpd="sng" algn="ctr">
                      <a:solidFill>
                        <a:srgbClr val="732B6B"/>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hangingPunct="0">
                        <a:spcAft>
                          <a:spcPts val="0"/>
                        </a:spcAft>
                        <a:tabLst>
                          <a:tab pos="6031230" algn="l"/>
                        </a:tabLst>
                      </a:pPr>
                      <a:endParaRPr lang="cs-CZ" sz="18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732B6B"/>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495862">
                <a:tc>
                  <a:txBody>
                    <a:bodyPr/>
                    <a:lstStyle/>
                    <a:p>
                      <a:pPr algn="l" hangingPunct="0">
                        <a:spcAft>
                          <a:spcPts val="0"/>
                        </a:spcAft>
                        <a:tabLst>
                          <a:tab pos="6031230" algn="l"/>
                        </a:tabLst>
                      </a:pPr>
                      <a:r>
                        <a:rPr lang="en-GB" sz="1800" dirty="0">
                          <a:solidFill>
                            <a:schemeClr val="tx1">
                              <a:lumMod val="75000"/>
                              <a:lumOff val="25000"/>
                            </a:schemeClr>
                          </a:solidFill>
                          <a:effectLst/>
                          <a:latin typeface="+mn-lt"/>
                          <a:ea typeface="+mn-ea"/>
                          <a:cs typeface="Times New Roman" panose="02020603050405020304" pitchFamily="18" charset="0"/>
                        </a:rPr>
                        <a:t>File Level</a:t>
                      </a:r>
                      <a:endParaRPr lang="cs-CZ" sz="1800" dirty="0">
                        <a:solidFill>
                          <a:schemeClr val="tx1">
                            <a:lumMod val="75000"/>
                            <a:lumOff val="25000"/>
                          </a:schemeClr>
                        </a:solidFill>
                        <a:effectLst/>
                        <a:latin typeface="+mn-lt"/>
                        <a:ea typeface="+mn-ea"/>
                        <a:cs typeface="Times New Roman" panose="02020603050405020304" pitchFamily="18" charset="0"/>
                      </a:endParaRPr>
                    </a:p>
                  </a:txBody>
                  <a:tcPr marL="68580" marR="182880" marT="17780" marB="17780" anchor="ctr">
                    <a:lnL w="12700" cap="flat" cmpd="sng" algn="ctr">
                      <a:noFill/>
                      <a:prstDash val="solid"/>
                      <a:round/>
                      <a:headEnd type="none" w="med" len="med"/>
                      <a:tailEnd type="none" w="med" len="med"/>
                    </a:lnL>
                    <a:lnR w="12700" cap="flat" cmpd="sng" algn="ctr">
                      <a:solidFill>
                        <a:srgbClr val="732B6B"/>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hangingPunct="0">
                        <a:spcAft>
                          <a:spcPts val="0"/>
                        </a:spcAft>
                        <a:tabLst>
                          <a:tab pos="6031230" algn="l"/>
                        </a:tabLst>
                      </a:pPr>
                      <a:r>
                        <a:rPr lang="en-GB" sz="18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Team Level</a:t>
                      </a:r>
                      <a:endParaRPr lang="cs-CZ" sz="18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endParaRPr>
                    </a:p>
                  </a:txBody>
                  <a:tcPr marL="182880" marR="68580" marT="17780" marB="17780" anchor="ctr">
                    <a:lnL w="12700" cap="flat" cmpd="sng" algn="ctr">
                      <a:solidFill>
                        <a:srgbClr val="732B6B"/>
                      </a:solidFill>
                      <a:prstDash val="solid"/>
                      <a:round/>
                      <a:headEnd type="none" w="med" len="med"/>
                      <a:tailEnd type="none" w="med" len="med"/>
                    </a:lnL>
                    <a:lnR w="12700" cap="flat" cmpd="sng" algn="ctr">
                      <a:solidFill>
                        <a:srgbClr val="732B6B"/>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hangingPunct="0">
                        <a:spcAft>
                          <a:spcPts val="0"/>
                        </a:spcAft>
                        <a:tabLst>
                          <a:tab pos="6031230" algn="l"/>
                        </a:tabLst>
                      </a:pPr>
                      <a:r>
                        <a:rPr lang="en-GB" sz="18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Many Options</a:t>
                      </a:r>
                      <a:endParaRPr lang="cs-CZ" sz="18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732B6B"/>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7"/>
                  </a:ext>
                </a:extLst>
              </a:tr>
              <a:tr h="495862">
                <a:tc>
                  <a:txBody>
                    <a:bodyPr/>
                    <a:lstStyle/>
                    <a:p>
                      <a:pPr algn="l" hangingPunct="0">
                        <a:spcAft>
                          <a:spcPts val="0"/>
                        </a:spcAft>
                        <a:tabLst>
                          <a:tab pos="6031230" algn="l"/>
                        </a:tabLst>
                      </a:pPr>
                      <a:endParaRPr lang="cs-CZ" sz="1800" dirty="0">
                        <a:solidFill>
                          <a:schemeClr val="tx1">
                            <a:lumMod val="75000"/>
                            <a:lumOff val="25000"/>
                          </a:schemeClr>
                        </a:solidFill>
                        <a:effectLst/>
                        <a:latin typeface="+mn-lt"/>
                        <a:ea typeface="+mn-ea"/>
                        <a:cs typeface="Times New Roman" panose="02020603050405020304" pitchFamily="18" charset="0"/>
                      </a:endParaRPr>
                    </a:p>
                  </a:txBody>
                  <a:tcPr marL="68580" marR="182880" marT="17780" marB="17780" anchor="ctr">
                    <a:lnL w="12700" cap="flat" cmpd="sng" algn="ctr">
                      <a:noFill/>
                      <a:prstDash val="solid"/>
                      <a:round/>
                      <a:headEnd type="none" w="med" len="med"/>
                      <a:tailEnd type="none" w="med" len="med"/>
                    </a:lnL>
                    <a:lnR w="12700" cap="flat" cmpd="sng" algn="ctr">
                      <a:solidFill>
                        <a:srgbClr val="732B6B"/>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hangingPunct="0">
                        <a:spcAft>
                          <a:spcPts val="0"/>
                        </a:spcAft>
                        <a:tabLst>
                          <a:tab pos="6031230" algn="l"/>
                        </a:tabLst>
                      </a:pPr>
                      <a:r>
                        <a:rPr lang="en-GB" sz="18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rPr>
                        <a:t>Channel Level</a:t>
                      </a:r>
                      <a:endParaRPr lang="cs-CZ" sz="18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endParaRPr>
                    </a:p>
                  </a:txBody>
                  <a:tcPr marL="182880" marR="68580" marT="17780" marB="17780" anchor="ctr">
                    <a:lnL w="12700" cap="flat" cmpd="sng" algn="ctr">
                      <a:solidFill>
                        <a:srgbClr val="732B6B"/>
                      </a:solidFill>
                      <a:prstDash val="solid"/>
                      <a:round/>
                      <a:headEnd type="none" w="med" len="med"/>
                      <a:tailEnd type="none" w="med" len="med"/>
                    </a:lnL>
                    <a:lnR w="12700" cap="flat" cmpd="sng" algn="ctr">
                      <a:solidFill>
                        <a:srgbClr val="732B6B"/>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hangingPunct="0">
                        <a:spcAft>
                          <a:spcPts val="0"/>
                        </a:spcAft>
                        <a:tabLst>
                          <a:tab pos="6031230" algn="l"/>
                        </a:tabLst>
                      </a:pPr>
                      <a:endParaRPr lang="cs-CZ" sz="1800" dirty="0">
                        <a:solidFill>
                          <a:schemeClr val="tx1">
                            <a:lumMod val="75000"/>
                            <a:lumOff val="25000"/>
                          </a:schemeClr>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732B6B"/>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361411902"/>
                  </a:ext>
                </a:extLst>
              </a:tr>
            </a:tbl>
          </a:graphicData>
        </a:graphic>
      </p:graphicFrame>
    </p:spTree>
    <p:extLst>
      <p:ext uri="{BB962C8B-B14F-4D97-AF65-F5344CB8AC3E}">
        <p14:creationId xmlns:p14="http://schemas.microsoft.com/office/powerpoint/2010/main" val="2485790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4E7704-E309-4462-84B3-AFFE06B76394}"/>
              </a:ext>
            </a:extLst>
          </p:cNvPr>
          <p:cNvSpPr>
            <a:spLocks noGrp="1"/>
          </p:cNvSpPr>
          <p:nvPr>
            <p:ph type="title"/>
          </p:nvPr>
        </p:nvSpPr>
        <p:spPr/>
        <p:txBody>
          <a:bodyPr/>
          <a:lstStyle/>
          <a:p>
            <a:r>
              <a:rPr lang="en-GB" dirty="0"/>
              <a:t>Permissions</a:t>
            </a:r>
          </a:p>
        </p:txBody>
      </p:sp>
      <p:graphicFrame>
        <p:nvGraphicFramePr>
          <p:cNvPr id="4" name="Content Placeholder 8">
            <a:extLst>
              <a:ext uri="{FF2B5EF4-FFF2-40B4-BE49-F238E27FC236}">
                <a16:creationId xmlns:a16="http://schemas.microsoft.com/office/drawing/2014/main" id="{8211C234-B31A-475E-B9E9-3FCE0A5C4256}"/>
              </a:ext>
            </a:extLst>
          </p:cNvPr>
          <p:cNvGraphicFramePr>
            <a:graphicFrameLocks/>
          </p:cNvGraphicFramePr>
          <p:nvPr>
            <p:extLst>
              <p:ext uri="{D42A27DB-BD31-4B8C-83A1-F6EECF244321}">
                <p14:modId xmlns:p14="http://schemas.microsoft.com/office/powerpoint/2010/main" val="1277245659"/>
              </p:ext>
            </p:extLst>
          </p:nvPr>
        </p:nvGraphicFramePr>
        <p:xfrm>
          <a:off x="1552903" y="969579"/>
          <a:ext cx="9086193" cy="4505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6790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EE58-A30A-413E-916F-08070CC07FF6}"/>
              </a:ext>
            </a:extLst>
          </p:cNvPr>
          <p:cNvSpPr>
            <a:spLocks noGrp="1"/>
          </p:cNvSpPr>
          <p:nvPr>
            <p:ph type="title"/>
          </p:nvPr>
        </p:nvSpPr>
        <p:spPr/>
        <p:txBody>
          <a:bodyPr/>
          <a:lstStyle/>
          <a:p>
            <a:r>
              <a:rPr lang="en-GB" dirty="0"/>
              <a:t>Session Description</a:t>
            </a:r>
          </a:p>
        </p:txBody>
      </p:sp>
      <p:sp>
        <p:nvSpPr>
          <p:cNvPr id="3" name="Text Placeholder 2">
            <a:extLst>
              <a:ext uri="{FF2B5EF4-FFF2-40B4-BE49-F238E27FC236}">
                <a16:creationId xmlns:a16="http://schemas.microsoft.com/office/drawing/2014/main" id="{BE42CA36-AB3D-481A-8EAF-57B51D26EF08}"/>
              </a:ext>
            </a:extLst>
          </p:cNvPr>
          <p:cNvSpPr>
            <a:spLocks noGrp="1"/>
          </p:cNvSpPr>
          <p:nvPr>
            <p:ph type="body" sz="quarter" idx="11"/>
          </p:nvPr>
        </p:nvSpPr>
        <p:spPr/>
        <p:txBody>
          <a:bodyPr/>
          <a:lstStyle/>
          <a:p>
            <a:pPr marL="0" indent="0">
              <a:lnSpc>
                <a:spcPct val="150000"/>
              </a:lnSpc>
              <a:buNone/>
            </a:pPr>
            <a:r>
              <a:rPr lang="en-GB" sz="1400" dirty="0"/>
              <a:t>Microsoft Teams is all over the place and everyone is keen to creating his/her own team to start collaborating. Other people still want to stick with SharePoint and manage their documents there, instead of in Teams. If you grant your users maximum flexibility, they will create and work on documents all over the place, in Teams or directly in SharePoint. This is condemned to create sooner or later unhappy users, because they cannot find the content they are looking for.</a:t>
            </a:r>
          </a:p>
          <a:p>
            <a:pPr marL="0" indent="0">
              <a:lnSpc>
                <a:spcPct val="150000"/>
              </a:lnSpc>
              <a:buNone/>
            </a:pPr>
            <a:r>
              <a:rPr lang="en-GB" sz="1400" dirty="0"/>
              <a:t>This session will show you how you can apply your bit of governance to make your users life easier. You will hear about an approach where you can make use of the best of both worlds and your users will still be able to find the documents they are looking for. We will look into Hub-Sites, applying basic metadata in the background to all your documents and therefore make them findable again through SharePoint Search. All done with some configuration and for scaling purposes, using automated provisioning with Azure Functions and PowerShell.</a:t>
            </a:r>
          </a:p>
          <a:p>
            <a:pPr marL="0" indent="0">
              <a:lnSpc>
                <a:spcPct val="150000"/>
              </a:lnSpc>
              <a:buNone/>
            </a:pPr>
            <a:endParaRPr lang="en-GB" sz="1400" dirty="0"/>
          </a:p>
          <a:p>
            <a:pPr marL="0" indent="0">
              <a:lnSpc>
                <a:spcPct val="150000"/>
              </a:lnSpc>
              <a:buNone/>
            </a:pPr>
            <a:r>
              <a:rPr lang="en-GB" sz="1400" dirty="0"/>
              <a:t>Highlights</a:t>
            </a:r>
          </a:p>
          <a:p>
            <a:pPr marL="454863" lvl="2" indent="-285750">
              <a:lnSpc>
                <a:spcPct val="150000"/>
              </a:lnSpc>
              <a:buClr>
                <a:srgbClr val="FFC000"/>
              </a:buClr>
              <a:buSzPct val="120000"/>
            </a:pPr>
            <a:r>
              <a:rPr lang="en-GB" sz="1400" spc="-53" dirty="0">
                <a:solidFill>
                  <a:schemeClr val="tx1">
                    <a:lumMod val="85000"/>
                    <a:lumOff val="15000"/>
                  </a:schemeClr>
                </a:solidFill>
              </a:rPr>
              <a:t>Document Management in Teams &amp; SharePoint</a:t>
            </a:r>
          </a:p>
          <a:p>
            <a:pPr marL="454863" lvl="2" indent="-285750">
              <a:lnSpc>
                <a:spcPct val="150000"/>
              </a:lnSpc>
              <a:buClr>
                <a:srgbClr val="FFC000"/>
              </a:buClr>
              <a:buSzPct val="120000"/>
            </a:pPr>
            <a:r>
              <a:rPr lang="en-GB" sz="1400" spc="-53" dirty="0">
                <a:solidFill>
                  <a:schemeClr val="tx1">
                    <a:lumMod val="85000"/>
                    <a:lumOff val="15000"/>
                  </a:schemeClr>
                </a:solidFill>
              </a:rPr>
              <a:t>Apply governance to your Teams &amp; SharePoint Documents</a:t>
            </a:r>
          </a:p>
          <a:p>
            <a:pPr marL="454863" lvl="2" indent="-285750">
              <a:lnSpc>
                <a:spcPct val="150000"/>
              </a:lnSpc>
              <a:buClr>
                <a:srgbClr val="FFC000"/>
              </a:buClr>
              <a:buSzPct val="120000"/>
            </a:pPr>
            <a:r>
              <a:rPr lang="en-GB" sz="1400" spc="-53" dirty="0">
                <a:solidFill>
                  <a:schemeClr val="tx1">
                    <a:lumMod val="85000"/>
                    <a:lumOff val="15000"/>
                  </a:schemeClr>
                </a:solidFill>
              </a:rPr>
              <a:t>Find your documents</a:t>
            </a:r>
          </a:p>
        </p:txBody>
      </p:sp>
    </p:spTree>
    <p:extLst>
      <p:ext uri="{BB962C8B-B14F-4D97-AF65-F5344CB8AC3E}">
        <p14:creationId xmlns:p14="http://schemas.microsoft.com/office/powerpoint/2010/main" val="3525608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802FF30-F5FD-4D9E-81CA-53B06CDA4425}"/>
              </a:ext>
            </a:extLst>
          </p:cNvPr>
          <p:cNvSpPr>
            <a:spLocks noGrp="1"/>
          </p:cNvSpPr>
          <p:nvPr>
            <p:ph type="body" sz="quarter" idx="11"/>
          </p:nvPr>
        </p:nvSpPr>
        <p:spPr/>
        <p:txBody>
          <a:bodyPr/>
          <a:lstStyle/>
          <a:p>
            <a:pPr marL="0" indent="0">
              <a:buNone/>
            </a:pPr>
            <a:r>
              <a:rPr lang="en-GB" dirty="0"/>
              <a:t>Scenarios:</a:t>
            </a:r>
          </a:p>
          <a:p>
            <a:pPr marL="514350" indent="-514350">
              <a:buFont typeface="+mj-lt"/>
              <a:buAutoNum type="arabicPeriod"/>
            </a:pPr>
            <a:r>
              <a:rPr lang="en-GB" sz="2000" dirty="0"/>
              <a:t>User has access to document</a:t>
            </a:r>
          </a:p>
          <a:p>
            <a:pPr lvl="1"/>
            <a:r>
              <a:rPr lang="en-GB" sz="1400" dirty="0"/>
              <a:t>Links are sent without changes to any permissions</a:t>
            </a:r>
          </a:p>
          <a:p>
            <a:pPr marL="514350" indent="-514350">
              <a:buFont typeface="+mj-lt"/>
              <a:buAutoNum type="arabicPeriod"/>
            </a:pPr>
            <a:r>
              <a:rPr lang="en-GB" sz="2000" dirty="0"/>
              <a:t>User does </a:t>
            </a:r>
            <a:r>
              <a:rPr lang="en-GB" sz="2000" b="1" dirty="0"/>
              <a:t>NOT</a:t>
            </a:r>
            <a:r>
              <a:rPr lang="en-GB" sz="2000" dirty="0"/>
              <a:t> </a:t>
            </a:r>
            <a:r>
              <a:rPr lang="en-GB" sz="2000" b="1" dirty="0"/>
              <a:t>yet</a:t>
            </a:r>
            <a:r>
              <a:rPr lang="en-GB" sz="2000" dirty="0"/>
              <a:t> have access to document</a:t>
            </a:r>
          </a:p>
          <a:p>
            <a:pPr lvl="1"/>
            <a:r>
              <a:rPr lang="en-GB" sz="1400" dirty="0"/>
              <a:t>Permissions are set in SharePoint</a:t>
            </a:r>
          </a:p>
          <a:p>
            <a:pPr lvl="1"/>
            <a:r>
              <a:rPr lang="en-GB" sz="1400" dirty="0"/>
              <a:t>Separate permission layer</a:t>
            </a:r>
          </a:p>
          <a:p>
            <a:pPr marL="514350" indent="-514350">
              <a:buFont typeface="+mj-lt"/>
              <a:buAutoNum type="arabicPeriod"/>
            </a:pPr>
            <a:r>
              <a:rPr lang="en-GB" sz="2000" dirty="0"/>
              <a:t>Manually set permissions and get the link</a:t>
            </a:r>
          </a:p>
          <a:p>
            <a:pPr lvl="1"/>
            <a:r>
              <a:rPr lang="en-GB" sz="1400" dirty="0"/>
              <a:t>You set the permissions</a:t>
            </a:r>
          </a:p>
          <a:p>
            <a:pPr marL="0" indent="0">
              <a:buNone/>
            </a:pPr>
            <a:endParaRPr lang="en-GB" dirty="0"/>
          </a:p>
          <a:p>
            <a:endParaRPr lang="en-GB" dirty="0"/>
          </a:p>
        </p:txBody>
      </p:sp>
      <p:sp>
        <p:nvSpPr>
          <p:cNvPr id="6" name="Title 5">
            <a:extLst>
              <a:ext uri="{FF2B5EF4-FFF2-40B4-BE49-F238E27FC236}">
                <a16:creationId xmlns:a16="http://schemas.microsoft.com/office/drawing/2014/main" id="{E1EB8658-7A19-4613-BA8F-505B493C11FF}"/>
              </a:ext>
            </a:extLst>
          </p:cNvPr>
          <p:cNvSpPr>
            <a:spLocks noGrp="1"/>
          </p:cNvSpPr>
          <p:nvPr>
            <p:ph type="title"/>
          </p:nvPr>
        </p:nvSpPr>
        <p:spPr/>
        <p:txBody>
          <a:bodyPr/>
          <a:lstStyle/>
          <a:p>
            <a:r>
              <a:rPr lang="en-GB" dirty="0"/>
              <a:t>Sharing via Teams &amp; SharePoint</a:t>
            </a:r>
          </a:p>
        </p:txBody>
      </p:sp>
    </p:spTree>
    <p:extLst>
      <p:ext uri="{BB962C8B-B14F-4D97-AF65-F5344CB8AC3E}">
        <p14:creationId xmlns:p14="http://schemas.microsoft.com/office/powerpoint/2010/main" val="3075227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EB8658-7A19-4613-BA8F-505B493C11FF}"/>
              </a:ext>
            </a:extLst>
          </p:cNvPr>
          <p:cNvSpPr>
            <a:spLocks noGrp="1"/>
          </p:cNvSpPr>
          <p:nvPr>
            <p:ph type="title"/>
          </p:nvPr>
        </p:nvSpPr>
        <p:spPr/>
        <p:txBody>
          <a:bodyPr/>
          <a:lstStyle/>
          <a:p>
            <a:r>
              <a:rPr lang="en-GB" dirty="0"/>
              <a:t>Setting permissions</a:t>
            </a:r>
          </a:p>
        </p:txBody>
      </p:sp>
      <p:sp>
        <p:nvSpPr>
          <p:cNvPr id="7" name="Text Placeholder 6">
            <a:extLst>
              <a:ext uri="{FF2B5EF4-FFF2-40B4-BE49-F238E27FC236}">
                <a16:creationId xmlns:a16="http://schemas.microsoft.com/office/drawing/2014/main" id="{A802FF30-F5FD-4D9E-81CA-53B06CDA4425}"/>
              </a:ext>
            </a:extLst>
          </p:cNvPr>
          <p:cNvSpPr>
            <a:spLocks noGrp="1"/>
          </p:cNvSpPr>
          <p:nvPr>
            <p:ph type="body" sz="quarter" idx="11"/>
          </p:nvPr>
        </p:nvSpPr>
        <p:spPr/>
        <p:txBody>
          <a:bodyPr/>
          <a:lstStyle/>
          <a:p>
            <a:r>
              <a:rPr lang="en-GB" sz="2000" b="1" dirty="0"/>
              <a:t>Revoke</a:t>
            </a:r>
            <a:r>
              <a:rPr lang="en-GB" sz="2000" dirty="0"/>
              <a:t> permissions in SharePoint but not in Teams</a:t>
            </a:r>
          </a:p>
          <a:p>
            <a:r>
              <a:rPr lang="en-GB" sz="2000" b="1" dirty="0"/>
              <a:t>Grant</a:t>
            </a:r>
            <a:r>
              <a:rPr lang="en-GB" sz="2000" dirty="0"/>
              <a:t> permissions in SharePoint but not in Teams</a:t>
            </a:r>
          </a:p>
          <a:p>
            <a:endParaRPr lang="en-GB" sz="2000" dirty="0"/>
          </a:p>
          <a:p>
            <a:r>
              <a:rPr lang="en-GB" sz="2000" dirty="0"/>
              <a:t>Teams owner will always have access to SharePoint content!</a:t>
            </a:r>
          </a:p>
        </p:txBody>
      </p:sp>
    </p:spTree>
    <p:extLst>
      <p:ext uri="{BB962C8B-B14F-4D97-AF65-F5344CB8AC3E}">
        <p14:creationId xmlns:p14="http://schemas.microsoft.com/office/powerpoint/2010/main" val="4140090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4E7704-E309-4462-84B3-AFFE06B76394}"/>
              </a:ext>
            </a:extLst>
          </p:cNvPr>
          <p:cNvSpPr>
            <a:spLocks noGrp="1"/>
          </p:cNvSpPr>
          <p:nvPr>
            <p:ph type="title"/>
          </p:nvPr>
        </p:nvSpPr>
        <p:spPr/>
        <p:txBody>
          <a:bodyPr/>
          <a:lstStyle/>
          <a:p>
            <a:r>
              <a:rPr lang="en-GB" dirty="0"/>
              <a:t>Metadata</a:t>
            </a:r>
          </a:p>
        </p:txBody>
      </p:sp>
      <p:pic>
        <p:nvPicPr>
          <p:cNvPr id="5" name="Picture 4">
            <a:extLst>
              <a:ext uri="{FF2B5EF4-FFF2-40B4-BE49-F238E27FC236}">
                <a16:creationId xmlns:a16="http://schemas.microsoft.com/office/drawing/2014/main" id="{DC9FAC31-8171-4615-99F8-793CF5AFBF7A}"/>
              </a:ext>
            </a:extLst>
          </p:cNvPr>
          <p:cNvPicPr>
            <a:picLocks noChangeAspect="1"/>
          </p:cNvPicPr>
          <p:nvPr/>
        </p:nvPicPr>
        <p:blipFill>
          <a:blip r:embed="rId2"/>
          <a:stretch>
            <a:fillRect/>
          </a:stretch>
        </p:blipFill>
        <p:spPr>
          <a:xfrm>
            <a:off x="2567391" y="1089349"/>
            <a:ext cx="6616847" cy="4813756"/>
          </a:xfrm>
          <a:prstGeom prst="rect">
            <a:avLst/>
          </a:prstGeom>
        </p:spPr>
      </p:pic>
    </p:spTree>
    <p:extLst>
      <p:ext uri="{BB962C8B-B14F-4D97-AF65-F5344CB8AC3E}">
        <p14:creationId xmlns:p14="http://schemas.microsoft.com/office/powerpoint/2010/main" val="2158789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5FA6B5-EC9B-45D6-9024-D7DC5FE39F8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222605" y="-1"/>
            <a:ext cx="13298716" cy="6981825"/>
          </a:xfrm>
          <a:prstGeom prst="rect">
            <a:avLst/>
          </a:prstGeom>
        </p:spPr>
      </p:pic>
      <p:sp>
        <p:nvSpPr>
          <p:cNvPr id="10" name="TextBox 9">
            <a:extLst>
              <a:ext uri="{FF2B5EF4-FFF2-40B4-BE49-F238E27FC236}">
                <a16:creationId xmlns:a16="http://schemas.microsoft.com/office/drawing/2014/main" id="{F6C43C0D-DABA-4CCE-B3BF-D24ED4BF6E79}"/>
              </a:ext>
            </a:extLst>
          </p:cNvPr>
          <p:cNvSpPr txBox="1"/>
          <p:nvPr/>
        </p:nvSpPr>
        <p:spPr>
          <a:xfrm>
            <a:off x="-514774" y="7199839"/>
            <a:ext cx="12637209" cy="230832"/>
          </a:xfrm>
          <a:prstGeom prst="rect">
            <a:avLst/>
          </a:prstGeom>
          <a:noFill/>
        </p:spPr>
        <p:txBody>
          <a:bodyPr wrap="square" rtlCol="0">
            <a:spAutoFit/>
          </a:bodyPr>
          <a:lstStyle/>
          <a:p>
            <a:r>
              <a:rPr lang="en-GB" sz="900" dirty="0">
                <a:hlinkClick r:id="rId3" tooltip="https://owl.excelsior.edu/writing-process/thesis-sentence/thesis-sentence-common-problems/"/>
              </a:rPr>
              <a:t>This Photo</a:t>
            </a:r>
            <a:r>
              <a:rPr lang="en-GB" sz="900" dirty="0"/>
              <a:t> by Unknown Author is licensed under </a:t>
            </a:r>
            <a:r>
              <a:rPr lang="en-GB" sz="900" dirty="0">
                <a:hlinkClick r:id="rId4" tooltip="https://creativecommons.org/licenses/by/3.0/"/>
              </a:rPr>
              <a:t>CC BY</a:t>
            </a:r>
            <a:endParaRPr lang="en-GB" sz="900" dirty="0"/>
          </a:p>
        </p:txBody>
      </p:sp>
    </p:spTree>
    <p:extLst>
      <p:ext uri="{BB962C8B-B14F-4D97-AF65-F5344CB8AC3E}">
        <p14:creationId xmlns:p14="http://schemas.microsoft.com/office/powerpoint/2010/main" val="2529939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0E16ACA-A3B0-439F-9BFE-9E6F90135B78}"/>
              </a:ext>
            </a:extLst>
          </p:cNvPr>
          <p:cNvPicPr>
            <a:picLocks noChangeAspect="1"/>
          </p:cNvPicPr>
          <p:nvPr/>
        </p:nvPicPr>
        <p:blipFill>
          <a:blip r:embed="rId3"/>
          <a:stretch>
            <a:fillRect/>
          </a:stretch>
        </p:blipFill>
        <p:spPr>
          <a:xfrm>
            <a:off x="6615057" y="1279432"/>
            <a:ext cx="4343706" cy="3160046"/>
          </a:xfrm>
          <a:prstGeom prst="rect">
            <a:avLst/>
          </a:prstGeom>
        </p:spPr>
      </p:pic>
      <p:pic>
        <p:nvPicPr>
          <p:cNvPr id="15" name="Picture 14">
            <a:extLst>
              <a:ext uri="{FF2B5EF4-FFF2-40B4-BE49-F238E27FC236}">
                <a16:creationId xmlns:a16="http://schemas.microsoft.com/office/drawing/2014/main" id="{3B2FD636-1687-47C4-88B2-D0DC6BC5BB23}"/>
              </a:ext>
            </a:extLst>
          </p:cNvPr>
          <p:cNvPicPr>
            <a:picLocks noChangeAspect="1"/>
          </p:cNvPicPr>
          <p:nvPr/>
        </p:nvPicPr>
        <p:blipFill>
          <a:blip r:embed="rId4"/>
          <a:stretch>
            <a:fillRect/>
          </a:stretch>
        </p:blipFill>
        <p:spPr>
          <a:xfrm>
            <a:off x="1166412" y="1513198"/>
            <a:ext cx="4343706" cy="3047834"/>
          </a:xfrm>
          <a:prstGeom prst="rect">
            <a:avLst/>
          </a:prstGeom>
        </p:spPr>
      </p:pic>
      <p:sp>
        <p:nvSpPr>
          <p:cNvPr id="7" name="Text Placeholder 6">
            <a:extLst>
              <a:ext uri="{FF2B5EF4-FFF2-40B4-BE49-F238E27FC236}">
                <a16:creationId xmlns:a16="http://schemas.microsoft.com/office/drawing/2014/main" id="{8214D098-2F17-4DB5-B493-BB9EA0C133D1}"/>
              </a:ext>
            </a:extLst>
          </p:cNvPr>
          <p:cNvSpPr>
            <a:spLocks noGrp="1"/>
          </p:cNvSpPr>
          <p:nvPr>
            <p:ph type="body" sz="quarter" idx="14"/>
          </p:nvPr>
        </p:nvSpPr>
        <p:spPr/>
        <p:txBody>
          <a:bodyPr/>
          <a:lstStyle/>
          <a:p>
            <a:r>
              <a:rPr lang="en-GB" dirty="0"/>
              <a:t>Technology</a:t>
            </a:r>
          </a:p>
        </p:txBody>
      </p:sp>
      <p:sp>
        <p:nvSpPr>
          <p:cNvPr id="8" name="Text Placeholder 7">
            <a:extLst>
              <a:ext uri="{FF2B5EF4-FFF2-40B4-BE49-F238E27FC236}">
                <a16:creationId xmlns:a16="http://schemas.microsoft.com/office/drawing/2014/main" id="{6BE58B1B-B939-4542-A96B-8EEC20D65DA5}"/>
              </a:ext>
            </a:extLst>
          </p:cNvPr>
          <p:cNvSpPr>
            <a:spLocks noGrp="1"/>
          </p:cNvSpPr>
          <p:nvPr>
            <p:ph type="body" sz="quarter" idx="15"/>
          </p:nvPr>
        </p:nvSpPr>
        <p:spPr/>
        <p:txBody>
          <a:bodyPr/>
          <a:lstStyle/>
          <a:p>
            <a:r>
              <a:rPr lang="en-GB" dirty="0"/>
              <a:t>Process</a:t>
            </a:r>
          </a:p>
        </p:txBody>
      </p:sp>
      <p:sp>
        <p:nvSpPr>
          <p:cNvPr id="4" name="Title 3">
            <a:extLst>
              <a:ext uri="{FF2B5EF4-FFF2-40B4-BE49-F238E27FC236}">
                <a16:creationId xmlns:a16="http://schemas.microsoft.com/office/drawing/2014/main" id="{3C70C4A6-3074-49BB-B497-C46C28FF2C77}"/>
              </a:ext>
            </a:extLst>
          </p:cNvPr>
          <p:cNvSpPr>
            <a:spLocks noGrp="1"/>
          </p:cNvSpPr>
          <p:nvPr>
            <p:ph type="title"/>
          </p:nvPr>
        </p:nvSpPr>
        <p:spPr/>
        <p:txBody>
          <a:bodyPr/>
          <a:lstStyle/>
          <a:p>
            <a:r>
              <a:rPr lang="en-GB" dirty="0"/>
              <a:t>Aspects</a:t>
            </a:r>
          </a:p>
        </p:txBody>
      </p:sp>
    </p:spTree>
    <p:extLst>
      <p:ext uri="{BB962C8B-B14F-4D97-AF65-F5344CB8AC3E}">
        <p14:creationId xmlns:p14="http://schemas.microsoft.com/office/powerpoint/2010/main" val="3453904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0F969-5666-4834-A6E5-95B87704019F}"/>
              </a:ext>
            </a:extLst>
          </p:cNvPr>
          <p:cNvSpPr>
            <a:spLocks noGrp="1"/>
          </p:cNvSpPr>
          <p:nvPr>
            <p:ph type="title"/>
          </p:nvPr>
        </p:nvSpPr>
        <p:spPr/>
        <p:txBody>
          <a:bodyPr/>
          <a:lstStyle/>
          <a:p>
            <a:r>
              <a:rPr lang="en-GB" dirty="0"/>
              <a:t>Possible Solution components</a:t>
            </a:r>
          </a:p>
        </p:txBody>
      </p:sp>
      <p:graphicFrame>
        <p:nvGraphicFramePr>
          <p:cNvPr id="4" name="Content Placeholder 3">
            <a:extLst>
              <a:ext uri="{FF2B5EF4-FFF2-40B4-BE49-F238E27FC236}">
                <a16:creationId xmlns:a16="http://schemas.microsoft.com/office/drawing/2014/main" id="{5D81A285-BE58-4363-89A1-91E61F952A11}"/>
              </a:ext>
            </a:extLst>
          </p:cNvPr>
          <p:cNvGraphicFramePr>
            <a:graphicFrameLocks/>
          </p:cNvGraphicFramePr>
          <p:nvPr>
            <p:extLst>
              <p:ext uri="{D42A27DB-BD31-4B8C-83A1-F6EECF244321}">
                <p14:modId xmlns:p14="http://schemas.microsoft.com/office/powerpoint/2010/main" val="3907432805"/>
              </p:ext>
            </p:extLst>
          </p:nvPr>
        </p:nvGraphicFramePr>
        <p:xfrm>
          <a:off x="1363717" y="1280511"/>
          <a:ext cx="8936019" cy="3504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2230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44386-4278-43E4-B4A5-652FF0400D5F}"/>
              </a:ext>
            </a:extLst>
          </p:cNvPr>
          <p:cNvSpPr>
            <a:spLocks noGrp="1"/>
          </p:cNvSpPr>
          <p:nvPr>
            <p:ph type="title"/>
          </p:nvPr>
        </p:nvSpPr>
        <p:spPr/>
        <p:txBody>
          <a:bodyPr/>
          <a:lstStyle/>
          <a:p>
            <a:r>
              <a:rPr lang="en-GB" dirty="0"/>
              <a:t>Teams / SharePoint Structure</a:t>
            </a:r>
          </a:p>
        </p:txBody>
      </p:sp>
      <p:graphicFrame>
        <p:nvGraphicFramePr>
          <p:cNvPr id="4" name="Content Placeholder 8">
            <a:extLst>
              <a:ext uri="{FF2B5EF4-FFF2-40B4-BE49-F238E27FC236}">
                <a16:creationId xmlns:a16="http://schemas.microsoft.com/office/drawing/2014/main" id="{E02746FA-23ED-498D-A83F-815689100153}"/>
              </a:ext>
            </a:extLst>
          </p:cNvPr>
          <p:cNvGraphicFramePr>
            <a:graphicFrameLocks/>
          </p:cNvGraphicFramePr>
          <p:nvPr>
            <p:extLst>
              <p:ext uri="{D42A27DB-BD31-4B8C-83A1-F6EECF244321}">
                <p14:modId xmlns:p14="http://schemas.microsoft.com/office/powerpoint/2010/main" val="1438166847"/>
              </p:ext>
            </p:extLst>
          </p:nvPr>
        </p:nvGraphicFramePr>
        <p:xfrm>
          <a:off x="838200" y="1422400"/>
          <a:ext cx="10515600" cy="47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DA3E2E54-CC1E-43B3-A8C8-E5A62F049D15}"/>
              </a:ext>
            </a:extLst>
          </p:cNvPr>
          <p:cNvGrpSpPr/>
          <p:nvPr/>
        </p:nvGrpSpPr>
        <p:grpSpPr>
          <a:xfrm>
            <a:off x="236708" y="4180604"/>
            <a:ext cx="1607857" cy="499016"/>
            <a:chOff x="4634029" y="1965"/>
            <a:chExt cx="998032" cy="499016"/>
          </a:xfrm>
        </p:grpSpPr>
        <p:sp>
          <p:nvSpPr>
            <p:cNvPr id="6" name="Rectangle 5">
              <a:extLst>
                <a:ext uri="{FF2B5EF4-FFF2-40B4-BE49-F238E27FC236}">
                  <a16:creationId xmlns:a16="http://schemas.microsoft.com/office/drawing/2014/main" id="{5CE1D757-6CA7-4721-8C6D-5BC03AE51983}"/>
                </a:ext>
              </a:extLst>
            </p:cNvPr>
            <p:cNvSpPr/>
            <p:nvPr/>
          </p:nvSpPr>
          <p:spPr>
            <a:xfrm>
              <a:off x="4634029" y="1965"/>
              <a:ext cx="998032" cy="499016"/>
            </a:xfrm>
            <a:prstGeom prst="rect">
              <a:avLst/>
            </a:prstGeom>
            <a:solidFill>
              <a:srgbClr val="732B6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TextBox 6">
              <a:extLst>
                <a:ext uri="{FF2B5EF4-FFF2-40B4-BE49-F238E27FC236}">
                  <a16:creationId xmlns:a16="http://schemas.microsoft.com/office/drawing/2014/main" id="{02099B97-A5DE-438A-9C71-2188B46C23F5}"/>
                </a:ext>
              </a:extLst>
            </p:cNvPr>
            <p:cNvSpPr txBox="1"/>
            <p:nvPr/>
          </p:nvSpPr>
          <p:spPr>
            <a:xfrm>
              <a:off x="4634029" y="1965"/>
              <a:ext cx="998032" cy="4990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Team/SharePoint</a:t>
              </a:r>
            </a:p>
          </p:txBody>
        </p:sp>
      </p:grpSp>
      <p:grpSp>
        <p:nvGrpSpPr>
          <p:cNvPr id="11" name="Group 10">
            <a:extLst>
              <a:ext uri="{FF2B5EF4-FFF2-40B4-BE49-F238E27FC236}">
                <a16:creationId xmlns:a16="http://schemas.microsoft.com/office/drawing/2014/main" id="{53E651FC-BF36-4D25-BADF-5F2443A6D403}"/>
              </a:ext>
            </a:extLst>
          </p:cNvPr>
          <p:cNvGrpSpPr/>
          <p:nvPr/>
        </p:nvGrpSpPr>
        <p:grpSpPr>
          <a:xfrm>
            <a:off x="236708" y="4728071"/>
            <a:ext cx="1607857" cy="499016"/>
            <a:chOff x="4634029" y="1965"/>
            <a:chExt cx="998032" cy="499016"/>
          </a:xfrm>
          <a:solidFill>
            <a:srgbClr val="33B0B7"/>
          </a:solidFill>
        </p:grpSpPr>
        <p:sp>
          <p:nvSpPr>
            <p:cNvPr id="12" name="Rectangle 11">
              <a:extLst>
                <a:ext uri="{FF2B5EF4-FFF2-40B4-BE49-F238E27FC236}">
                  <a16:creationId xmlns:a16="http://schemas.microsoft.com/office/drawing/2014/main" id="{BF5A0CD5-FDFF-4723-B0A9-1962D0797567}"/>
                </a:ext>
              </a:extLst>
            </p:cNvPr>
            <p:cNvSpPr/>
            <p:nvPr/>
          </p:nvSpPr>
          <p:spPr>
            <a:xfrm>
              <a:off x="4634029" y="1965"/>
              <a:ext cx="998032" cy="499016"/>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TextBox 12">
              <a:extLst>
                <a:ext uri="{FF2B5EF4-FFF2-40B4-BE49-F238E27FC236}">
                  <a16:creationId xmlns:a16="http://schemas.microsoft.com/office/drawing/2014/main" id="{EC9BA74C-AD18-4F09-BE48-4B7CBDBF6174}"/>
                </a:ext>
              </a:extLst>
            </p:cNvPr>
            <p:cNvSpPr txBox="1"/>
            <p:nvPr/>
          </p:nvSpPr>
          <p:spPr>
            <a:xfrm>
              <a:off x="4634029" y="1965"/>
              <a:ext cx="998032" cy="49901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Page</a:t>
              </a:r>
            </a:p>
          </p:txBody>
        </p:sp>
      </p:grpSp>
      <p:grpSp>
        <p:nvGrpSpPr>
          <p:cNvPr id="14" name="Group 13">
            <a:extLst>
              <a:ext uri="{FF2B5EF4-FFF2-40B4-BE49-F238E27FC236}">
                <a16:creationId xmlns:a16="http://schemas.microsoft.com/office/drawing/2014/main" id="{EDE41D83-C267-43B3-9A63-4126E03F4F9A}"/>
              </a:ext>
            </a:extLst>
          </p:cNvPr>
          <p:cNvGrpSpPr/>
          <p:nvPr/>
        </p:nvGrpSpPr>
        <p:grpSpPr>
          <a:xfrm>
            <a:off x="236708" y="5275538"/>
            <a:ext cx="1607857" cy="499016"/>
            <a:chOff x="4634029" y="1965"/>
            <a:chExt cx="998032" cy="499016"/>
          </a:xfrm>
          <a:solidFill>
            <a:srgbClr val="FFC000"/>
          </a:solidFill>
        </p:grpSpPr>
        <p:sp>
          <p:nvSpPr>
            <p:cNvPr id="15" name="Rectangle 14">
              <a:extLst>
                <a:ext uri="{FF2B5EF4-FFF2-40B4-BE49-F238E27FC236}">
                  <a16:creationId xmlns:a16="http://schemas.microsoft.com/office/drawing/2014/main" id="{11A4E30D-D02B-49B4-A706-790CE249DF0F}"/>
                </a:ext>
              </a:extLst>
            </p:cNvPr>
            <p:cNvSpPr/>
            <p:nvPr/>
          </p:nvSpPr>
          <p:spPr>
            <a:xfrm>
              <a:off x="4634029" y="1965"/>
              <a:ext cx="998032" cy="499016"/>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09417B34-FFE4-4EC7-ABFE-C9CFCCCC9A6E}"/>
                </a:ext>
              </a:extLst>
            </p:cNvPr>
            <p:cNvSpPr txBox="1"/>
            <p:nvPr/>
          </p:nvSpPr>
          <p:spPr>
            <a:xfrm>
              <a:off x="4634029" y="1965"/>
              <a:ext cx="998032" cy="49901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Channel</a:t>
              </a:r>
            </a:p>
          </p:txBody>
        </p:sp>
      </p:grpSp>
    </p:spTree>
    <p:extLst>
      <p:ext uri="{BB962C8B-B14F-4D97-AF65-F5344CB8AC3E}">
        <p14:creationId xmlns:p14="http://schemas.microsoft.com/office/powerpoint/2010/main" val="2058588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44386-4278-43E4-B4A5-652FF0400D5F}"/>
              </a:ext>
            </a:extLst>
          </p:cNvPr>
          <p:cNvSpPr>
            <a:spLocks noGrp="1"/>
          </p:cNvSpPr>
          <p:nvPr>
            <p:ph type="title"/>
          </p:nvPr>
        </p:nvSpPr>
        <p:spPr/>
        <p:txBody>
          <a:bodyPr/>
          <a:lstStyle/>
          <a:p>
            <a:r>
              <a:rPr lang="en-GB" dirty="0"/>
              <a:t>Teams / SharePoint Structure</a:t>
            </a:r>
          </a:p>
        </p:txBody>
      </p:sp>
      <p:graphicFrame>
        <p:nvGraphicFramePr>
          <p:cNvPr id="5" name="Content Placeholder 8">
            <a:extLst>
              <a:ext uri="{FF2B5EF4-FFF2-40B4-BE49-F238E27FC236}">
                <a16:creationId xmlns:a16="http://schemas.microsoft.com/office/drawing/2014/main" id="{12BE3D63-1AC1-4B9F-87F7-971E3DC0CFED}"/>
              </a:ext>
            </a:extLst>
          </p:cNvPr>
          <p:cNvGraphicFramePr>
            <a:graphicFrameLocks/>
          </p:cNvGraphicFramePr>
          <p:nvPr>
            <p:extLst>
              <p:ext uri="{D42A27DB-BD31-4B8C-83A1-F6EECF244321}">
                <p14:modId xmlns:p14="http://schemas.microsoft.com/office/powerpoint/2010/main" val="3991910795"/>
              </p:ext>
            </p:extLst>
          </p:nvPr>
        </p:nvGraphicFramePr>
        <p:xfrm>
          <a:off x="838200" y="1422400"/>
          <a:ext cx="10515600" cy="47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a:extLst>
              <a:ext uri="{FF2B5EF4-FFF2-40B4-BE49-F238E27FC236}">
                <a16:creationId xmlns:a16="http://schemas.microsoft.com/office/drawing/2014/main" id="{3A27B224-81BD-4708-AA5D-32BC250EB122}"/>
              </a:ext>
            </a:extLst>
          </p:cNvPr>
          <p:cNvGrpSpPr/>
          <p:nvPr/>
        </p:nvGrpSpPr>
        <p:grpSpPr>
          <a:xfrm>
            <a:off x="236708" y="4180604"/>
            <a:ext cx="1607857" cy="499016"/>
            <a:chOff x="4634029" y="1965"/>
            <a:chExt cx="998032" cy="499016"/>
          </a:xfrm>
        </p:grpSpPr>
        <p:sp>
          <p:nvSpPr>
            <p:cNvPr id="6" name="Rectangle 5">
              <a:extLst>
                <a:ext uri="{FF2B5EF4-FFF2-40B4-BE49-F238E27FC236}">
                  <a16:creationId xmlns:a16="http://schemas.microsoft.com/office/drawing/2014/main" id="{F99D3BAD-9E43-4CB6-ADA2-B71A16B181A6}"/>
                </a:ext>
              </a:extLst>
            </p:cNvPr>
            <p:cNvSpPr/>
            <p:nvPr/>
          </p:nvSpPr>
          <p:spPr>
            <a:xfrm>
              <a:off x="4634029" y="1965"/>
              <a:ext cx="998032" cy="499016"/>
            </a:xfrm>
            <a:prstGeom prst="rect">
              <a:avLst/>
            </a:prstGeom>
            <a:solidFill>
              <a:srgbClr val="732B6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TextBox 6">
              <a:extLst>
                <a:ext uri="{FF2B5EF4-FFF2-40B4-BE49-F238E27FC236}">
                  <a16:creationId xmlns:a16="http://schemas.microsoft.com/office/drawing/2014/main" id="{C3046899-79FC-4345-BCAD-8216A8F68D11}"/>
                </a:ext>
              </a:extLst>
            </p:cNvPr>
            <p:cNvSpPr txBox="1"/>
            <p:nvPr/>
          </p:nvSpPr>
          <p:spPr>
            <a:xfrm>
              <a:off x="4634029" y="1965"/>
              <a:ext cx="998032" cy="4990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Team/SharePoint</a:t>
              </a:r>
            </a:p>
          </p:txBody>
        </p:sp>
      </p:grpSp>
      <p:grpSp>
        <p:nvGrpSpPr>
          <p:cNvPr id="8" name="Group 7">
            <a:extLst>
              <a:ext uri="{FF2B5EF4-FFF2-40B4-BE49-F238E27FC236}">
                <a16:creationId xmlns:a16="http://schemas.microsoft.com/office/drawing/2014/main" id="{F8BA24A1-9319-445B-A7EE-12679DDC36A3}"/>
              </a:ext>
            </a:extLst>
          </p:cNvPr>
          <p:cNvGrpSpPr/>
          <p:nvPr/>
        </p:nvGrpSpPr>
        <p:grpSpPr>
          <a:xfrm>
            <a:off x="236708" y="4728071"/>
            <a:ext cx="1607857" cy="499016"/>
            <a:chOff x="4634029" y="1965"/>
            <a:chExt cx="998032" cy="499016"/>
          </a:xfrm>
          <a:solidFill>
            <a:srgbClr val="33B0B7"/>
          </a:solidFill>
        </p:grpSpPr>
        <p:sp>
          <p:nvSpPr>
            <p:cNvPr id="9" name="Rectangle 8">
              <a:extLst>
                <a:ext uri="{FF2B5EF4-FFF2-40B4-BE49-F238E27FC236}">
                  <a16:creationId xmlns:a16="http://schemas.microsoft.com/office/drawing/2014/main" id="{CFBF857D-3883-43E3-98F6-1BC7A3ECD35F}"/>
                </a:ext>
              </a:extLst>
            </p:cNvPr>
            <p:cNvSpPr/>
            <p:nvPr/>
          </p:nvSpPr>
          <p:spPr>
            <a:xfrm>
              <a:off x="4634029" y="1965"/>
              <a:ext cx="998032" cy="499016"/>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6C5DE28D-EAA4-4571-B786-E5B7F55EE5C9}"/>
                </a:ext>
              </a:extLst>
            </p:cNvPr>
            <p:cNvSpPr txBox="1"/>
            <p:nvPr/>
          </p:nvSpPr>
          <p:spPr>
            <a:xfrm>
              <a:off x="4634029" y="1965"/>
              <a:ext cx="998032" cy="49901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Page</a:t>
              </a:r>
            </a:p>
          </p:txBody>
        </p:sp>
      </p:grpSp>
      <p:grpSp>
        <p:nvGrpSpPr>
          <p:cNvPr id="11" name="Group 10">
            <a:extLst>
              <a:ext uri="{FF2B5EF4-FFF2-40B4-BE49-F238E27FC236}">
                <a16:creationId xmlns:a16="http://schemas.microsoft.com/office/drawing/2014/main" id="{D91739DF-3AA2-40E9-A65B-271B8A4A4F3A}"/>
              </a:ext>
            </a:extLst>
          </p:cNvPr>
          <p:cNvGrpSpPr/>
          <p:nvPr/>
        </p:nvGrpSpPr>
        <p:grpSpPr>
          <a:xfrm>
            <a:off x="236708" y="5275538"/>
            <a:ext cx="1607857" cy="499016"/>
            <a:chOff x="4634029" y="1965"/>
            <a:chExt cx="998032" cy="499016"/>
          </a:xfrm>
          <a:solidFill>
            <a:srgbClr val="FFC000"/>
          </a:solidFill>
        </p:grpSpPr>
        <p:sp>
          <p:nvSpPr>
            <p:cNvPr id="12" name="Rectangle 11">
              <a:extLst>
                <a:ext uri="{FF2B5EF4-FFF2-40B4-BE49-F238E27FC236}">
                  <a16:creationId xmlns:a16="http://schemas.microsoft.com/office/drawing/2014/main" id="{0CBAD25D-8E04-41B5-9624-5ECAA9713BC0}"/>
                </a:ext>
              </a:extLst>
            </p:cNvPr>
            <p:cNvSpPr/>
            <p:nvPr/>
          </p:nvSpPr>
          <p:spPr>
            <a:xfrm>
              <a:off x="4634029" y="1965"/>
              <a:ext cx="998032" cy="499016"/>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TextBox 12">
              <a:extLst>
                <a:ext uri="{FF2B5EF4-FFF2-40B4-BE49-F238E27FC236}">
                  <a16:creationId xmlns:a16="http://schemas.microsoft.com/office/drawing/2014/main" id="{C2D36A5E-2E7A-45BC-8DBE-E9E4798FCADF}"/>
                </a:ext>
              </a:extLst>
            </p:cNvPr>
            <p:cNvSpPr txBox="1"/>
            <p:nvPr/>
          </p:nvSpPr>
          <p:spPr>
            <a:xfrm>
              <a:off x="4634029" y="1965"/>
              <a:ext cx="998032" cy="49901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Channel</a:t>
              </a:r>
            </a:p>
          </p:txBody>
        </p:sp>
      </p:grpSp>
    </p:spTree>
    <p:extLst>
      <p:ext uri="{BB962C8B-B14F-4D97-AF65-F5344CB8AC3E}">
        <p14:creationId xmlns:p14="http://schemas.microsoft.com/office/powerpoint/2010/main" val="1105122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D0B1E2-6EE2-42D8-A594-5A7BDB397230}"/>
              </a:ext>
            </a:extLst>
          </p:cNvPr>
          <p:cNvPicPr>
            <a:picLocks noChangeAspect="1"/>
          </p:cNvPicPr>
          <p:nvPr/>
        </p:nvPicPr>
        <p:blipFill>
          <a:blip r:embed="rId2"/>
          <a:stretch>
            <a:fillRect/>
          </a:stretch>
        </p:blipFill>
        <p:spPr>
          <a:xfrm>
            <a:off x="704850" y="396772"/>
            <a:ext cx="8280000" cy="4381560"/>
          </a:xfrm>
          <a:prstGeom prst="rect">
            <a:avLst/>
          </a:prstGeom>
        </p:spPr>
      </p:pic>
      <p:pic>
        <p:nvPicPr>
          <p:cNvPr id="3" name="Picture 2">
            <a:extLst>
              <a:ext uri="{FF2B5EF4-FFF2-40B4-BE49-F238E27FC236}">
                <a16:creationId xmlns:a16="http://schemas.microsoft.com/office/drawing/2014/main" id="{59466957-1630-4A1A-8CA3-63820520AE69}"/>
              </a:ext>
            </a:extLst>
          </p:cNvPr>
          <p:cNvPicPr>
            <a:picLocks noChangeAspect="1"/>
          </p:cNvPicPr>
          <p:nvPr/>
        </p:nvPicPr>
        <p:blipFill>
          <a:blip r:embed="rId3"/>
          <a:stretch>
            <a:fillRect/>
          </a:stretch>
        </p:blipFill>
        <p:spPr>
          <a:xfrm>
            <a:off x="1302150" y="1023404"/>
            <a:ext cx="8280000" cy="4449242"/>
          </a:xfrm>
          <a:prstGeom prst="rect">
            <a:avLst/>
          </a:prstGeom>
        </p:spPr>
      </p:pic>
      <p:pic>
        <p:nvPicPr>
          <p:cNvPr id="4" name="Picture 3">
            <a:extLst>
              <a:ext uri="{FF2B5EF4-FFF2-40B4-BE49-F238E27FC236}">
                <a16:creationId xmlns:a16="http://schemas.microsoft.com/office/drawing/2014/main" id="{B6F297F2-68D1-44E8-960E-FF97C07AEB42}"/>
              </a:ext>
            </a:extLst>
          </p:cNvPr>
          <p:cNvPicPr>
            <a:picLocks noChangeAspect="1"/>
          </p:cNvPicPr>
          <p:nvPr/>
        </p:nvPicPr>
        <p:blipFill>
          <a:blip r:embed="rId4"/>
          <a:stretch>
            <a:fillRect/>
          </a:stretch>
        </p:blipFill>
        <p:spPr>
          <a:xfrm>
            <a:off x="1899450" y="1549289"/>
            <a:ext cx="8280000" cy="4448884"/>
          </a:xfrm>
          <a:prstGeom prst="rect">
            <a:avLst/>
          </a:prstGeom>
        </p:spPr>
      </p:pic>
      <p:pic>
        <p:nvPicPr>
          <p:cNvPr id="5" name="Picture 4">
            <a:extLst>
              <a:ext uri="{FF2B5EF4-FFF2-40B4-BE49-F238E27FC236}">
                <a16:creationId xmlns:a16="http://schemas.microsoft.com/office/drawing/2014/main" id="{C9F9C257-EC3D-4A32-8043-47092F6258CB}"/>
              </a:ext>
            </a:extLst>
          </p:cNvPr>
          <p:cNvPicPr>
            <a:picLocks noChangeAspect="1"/>
          </p:cNvPicPr>
          <p:nvPr/>
        </p:nvPicPr>
        <p:blipFill>
          <a:blip r:embed="rId5"/>
          <a:stretch>
            <a:fillRect/>
          </a:stretch>
        </p:blipFill>
        <p:spPr>
          <a:xfrm>
            <a:off x="2590800" y="2228141"/>
            <a:ext cx="8280000" cy="4448884"/>
          </a:xfrm>
          <a:prstGeom prst="rect">
            <a:avLst/>
          </a:prstGeom>
        </p:spPr>
      </p:pic>
    </p:spTree>
    <p:extLst>
      <p:ext uri="{BB962C8B-B14F-4D97-AF65-F5344CB8AC3E}">
        <p14:creationId xmlns:p14="http://schemas.microsoft.com/office/powerpoint/2010/main" val="196497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129FEF-9597-420A-8388-E3264C6A0DB8}"/>
              </a:ext>
            </a:extLst>
          </p:cNvPr>
          <p:cNvPicPr>
            <a:picLocks noChangeAspect="1"/>
          </p:cNvPicPr>
          <p:nvPr/>
        </p:nvPicPr>
        <p:blipFill>
          <a:blip r:embed="rId2"/>
          <a:stretch>
            <a:fillRect/>
          </a:stretch>
        </p:blipFill>
        <p:spPr>
          <a:xfrm>
            <a:off x="219075" y="594559"/>
            <a:ext cx="8280000" cy="4440697"/>
          </a:xfrm>
          <a:prstGeom prst="rect">
            <a:avLst/>
          </a:prstGeom>
        </p:spPr>
      </p:pic>
      <p:pic>
        <p:nvPicPr>
          <p:cNvPr id="5" name="Picture 4">
            <a:extLst>
              <a:ext uri="{FF2B5EF4-FFF2-40B4-BE49-F238E27FC236}">
                <a16:creationId xmlns:a16="http://schemas.microsoft.com/office/drawing/2014/main" id="{2DA00F4F-5D85-4882-852C-E75E1EBAF2FF}"/>
              </a:ext>
            </a:extLst>
          </p:cNvPr>
          <p:cNvPicPr>
            <a:picLocks noChangeAspect="1"/>
          </p:cNvPicPr>
          <p:nvPr/>
        </p:nvPicPr>
        <p:blipFill>
          <a:blip r:embed="rId3"/>
          <a:stretch>
            <a:fillRect/>
          </a:stretch>
        </p:blipFill>
        <p:spPr>
          <a:xfrm>
            <a:off x="1095375" y="1070431"/>
            <a:ext cx="8280000" cy="4432630"/>
          </a:xfrm>
          <a:prstGeom prst="rect">
            <a:avLst/>
          </a:prstGeom>
        </p:spPr>
      </p:pic>
      <p:grpSp>
        <p:nvGrpSpPr>
          <p:cNvPr id="9" name="Group 8">
            <a:extLst>
              <a:ext uri="{FF2B5EF4-FFF2-40B4-BE49-F238E27FC236}">
                <a16:creationId xmlns:a16="http://schemas.microsoft.com/office/drawing/2014/main" id="{04A0D4FA-88D9-42C4-9F9D-285700059658}"/>
              </a:ext>
            </a:extLst>
          </p:cNvPr>
          <p:cNvGrpSpPr/>
          <p:nvPr/>
        </p:nvGrpSpPr>
        <p:grpSpPr>
          <a:xfrm>
            <a:off x="2816625" y="1555733"/>
            <a:ext cx="6951734" cy="5292741"/>
            <a:chOff x="2816625" y="1431908"/>
            <a:chExt cx="6951734" cy="5292741"/>
          </a:xfrm>
        </p:grpSpPr>
        <p:pic>
          <p:nvPicPr>
            <p:cNvPr id="6" name="Picture 5">
              <a:extLst>
                <a:ext uri="{FF2B5EF4-FFF2-40B4-BE49-F238E27FC236}">
                  <a16:creationId xmlns:a16="http://schemas.microsoft.com/office/drawing/2014/main" id="{62D2B090-FE31-48BA-AE80-75BFB8213CDC}"/>
                </a:ext>
              </a:extLst>
            </p:cNvPr>
            <p:cNvPicPr>
              <a:picLocks noChangeAspect="1"/>
            </p:cNvPicPr>
            <p:nvPr/>
          </p:nvPicPr>
          <p:blipFill>
            <a:blip r:embed="rId4"/>
            <a:stretch>
              <a:fillRect/>
            </a:stretch>
          </p:blipFill>
          <p:spPr>
            <a:xfrm>
              <a:off x="2816625" y="1431908"/>
              <a:ext cx="6951734" cy="5292741"/>
            </a:xfrm>
            <a:prstGeom prst="rect">
              <a:avLst/>
            </a:prstGeom>
          </p:spPr>
        </p:pic>
        <p:sp>
          <p:nvSpPr>
            <p:cNvPr id="7" name="Rectangle 6">
              <a:extLst>
                <a:ext uri="{FF2B5EF4-FFF2-40B4-BE49-F238E27FC236}">
                  <a16:creationId xmlns:a16="http://schemas.microsoft.com/office/drawing/2014/main" id="{99608A91-4DDE-4DE8-9C8C-11C6A1F8359F}"/>
                </a:ext>
              </a:extLst>
            </p:cNvPr>
            <p:cNvSpPr/>
            <p:nvPr/>
          </p:nvSpPr>
          <p:spPr bwMode="auto">
            <a:xfrm>
              <a:off x="4924425" y="3324225"/>
              <a:ext cx="3574650" cy="1711031"/>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noFill/>
                <a:ea typeface="Segoe UI" pitchFamily="34" charset="0"/>
                <a:cs typeface="Segoe UI" pitchFamily="34" charset="0"/>
              </a:endParaRPr>
            </a:p>
          </p:txBody>
        </p:sp>
      </p:grpSp>
    </p:spTree>
    <p:extLst>
      <p:ext uri="{BB962C8B-B14F-4D97-AF65-F5344CB8AC3E}">
        <p14:creationId xmlns:p14="http://schemas.microsoft.com/office/powerpoint/2010/main" val="386022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1C42AF-6E21-4813-9127-A232BBFF6555}"/>
              </a:ext>
            </a:extLst>
          </p:cNvPr>
          <p:cNvSpPr/>
          <p:nvPr/>
        </p:nvSpPr>
        <p:spPr bwMode="auto">
          <a:xfrm>
            <a:off x="3519621" y="722680"/>
            <a:ext cx="5163890" cy="4381165"/>
          </a:xfrm>
          <a:prstGeom prst="rect">
            <a:avLst/>
          </a:prstGeom>
          <a:solidFill>
            <a:srgbClr val="732B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pic>
        <p:nvPicPr>
          <p:cNvPr id="2" name="SPC to M365Conf 3 White BG">
            <a:hlinkClick r:id="" action="ppaction://media"/>
            <a:extLst>
              <a:ext uri="{FF2B5EF4-FFF2-40B4-BE49-F238E27FC236}">
                <a16:creationId xmlns:a16="http://schemas.microsoft.com/office/drawing/2014/main" id="{AA8F9090-0E6E-4BEC-8797-B823F44F068A}"/>
              </a:ext>
            </a:extLst>
          </p:cNvPr>
          <p:cNvPicPr>
            <a:picLocks noChangeAspect="1"/>
          </p:cNvPicPr>
          <p:nvPr>
            <a:videoFile r:link="rId1"/>
            <p:extLst>
              <p:ext uri="{DAA4B4D4-6D71-4841-9C94-3DE7FCFB9230}">
                <p14:media xmlns:p14="http://schemas.microsoft.com/office/powerpoint/2010/main" r:embed="rId2">
                  <p14:trim st="1154" end="1035"/>
                </p14:media>
              </p:ext>
            </p:extLst>
          </p:nvPr>
        </p:nvPicPr>
        <p:blipFill>
          <a:blip r:embed="rId4"/>
          <a:stretch>
            <a:fillRect/>
          </a:stretch>
        </p:blipFill>
        <p:spPr>
          <a:xfrm>
            <a:off x="3629092" y="866984"/>
            <a:ext cx="4933813" cy="2701229"/>
          </a:xfrm>
          <a:prstGeom prst="rect">
            <a:avLst/>
          </a:prstGeom>
        </p:spPr>
      </p:pic>
      <p:sp>
        <p:nvSpPr>
          <p:cNvPr id="3" name="TextBox 2">
            <a:extLst>
              <a:ext uri="{FF2B5EF4-FFF2-40B4-BE49-F238E27FC236}">
                <a16:creationId xmlns:a16="http://schemas.microsoft.com/office/drawing/2014/main" id="{F3A1751E-DA8E-4D4B-82C8-754496B58178}"/>
              </a:ext>
            </a:extLst>
          </p:cNvPr>
          <p:cNvSpPr txBox="1"/>
          <p:nvPr/>
        </p:nvSpPr>
        <p:spPr>
          <a:xfrm>
            <a:off x="3519620" y="310273"/>
            <a:ext cx="1965859" cy="276999"/>
          </a:xfrm>
          <a:prstGeom prst="rect">
            <a:avLst/>
          </a:prstGeom>
          <a:noFill/>
        </p:spPr>
        <p:txBody>
          <a:bodyPr wrap="none" lIns="0" tIns="0" rIns="0" bIns="0" rtlCol="0">
            <a:spAutoFit/>
          </a:bodyPr>
          <a:lstStyle/>
          <a:p>
            <a:r>
              <a:rPr lang="en-US" spc="-70">
                <a:solidFill>
                  <a:srgbClr val="1B6B7E"/>
                </a:solidFill>
              </a:rPr>
              <a:t>Mark Your Calendars:</a:t>
            </a:r>
          </a:p>
        </p:txBody>
      </p:sp>
      <p:sp>
        <p:nvSpPr>
          <p:cNvPr id="4" name="Rectangle 3">
            <a:extLst>
              <a:ext uri="{FF2B5EF4-FFF2-40B4-BE49-F238E27FC236}">
                <a16:creationId xmlns:a16="http://schemas.microsoft.com/office/drawing/2014/main" id="{0BB81EB6-F62B-44B0-AAA6-B0829DFEB561}"/>
              </a:ext>
            </a:extLst>
          </p:cNvPr>
          <p:cNvSpPr/>
          <p:nvPr/>
        </p:nvSpPr>
        <p:spPr bwMode="auto">
          <a:xfrm>
            <a:off x="3629092" y="3329119"/>
            <a:ext cx="4933813" cy="1662759"/>
          </a:xfrm>
          <a:prstGeom prst="rect">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11CB87F4-E315-4E89-A828-E9D0DF4C2F1C}"/>
              </a:ext>
            </a:extLst>
          </p:cNvPr>
          <p:cNvSpPr txBox="1"/>
          <p:nvPr/>
        </p:nvSpPr>
        <p:spPr>
          <a:xfrm>
            <a:off x="3629092" y="2902198"/>
            <a:ext cx="4976119" cy="1354217"/>
          </a:xfrm>
          <a:prstGeom prst="rect">
            <a:avLst/>
          </a:prstGeom>
          <a:noFill/>
        </p:spPr>
        <p:txBody>
          <a:bodyPr wrap="square" lIns="0" tIns="0" rIns="0" bIns="0" rtlCol="0">
            <a:spAutoFit/>
          </a:bodyPr>
          <a:lstStyle/>
          <a:p>
            <a:pPr algn="ctr"/>
            <a:r>
              <a:rPr lang="en-US" sz="2000" spc="-70" dirty="0">
                <a:solidFill>
                  <a:srgbClr val="298E93"/>
                </a:solidFill>
              </a:rPr>
              <a:t>March 23-25, 2021, MGM Grand Resort</a:t>
            </a:r>
          </a:p>
          <a:p>
            <a:pPr algn="ctr"/>
            <a:r>
              <a:rPr lang="en-US" sz="2000" spc="-70" dirty="0">
                <a:solidFill>
                  <a:srgbClr val="298E93"/>
                </a:solidFill>
              </a:rPr>
              <a:t>Las Vegas, Nevada, USA</a:t>
            </a:r>
          </a:p>
          <a:p>
            <a:pPr algn="ctr"/>
            <a:endParaRPr lang="en-US" sz="800" spc="-70" dirty="0">
              <a:solidFill>
                <a:srgbClr val="298E93"/>
              </a:solidFill>
            </a:endParaRPr>
          </a:p>
          <a:p>
            <a:pPr algn="ctr"/>
            <a:r>
              <a:rPr lang="en-US" sz="2000" spc="-70" dirty="0">
                <a:solidFill>
                  <a:srgbClr val="732B6B"/>
                </a:solidFill>
              </a:rPr>
              <a:t>M365Conf.com</a:t>
            </a:r>
          </a:p>
          <a:p>
            <a:pPr algn="ctr"/>
            <a:r>
              <a:rPr lang="en-US" sz="2000" spc="-70" dirty="0">
                <a:solidFill>
                  <a:srgbClr val="732B6B"/>
                </a:solidFill>
              </a:rPr>
              <a:t>#M365CONF</a:t>
            </a:r>
          </a:p>
        </p:txBody>
      </p:sp>
      <p:sp>
        <p:nvSpPr>
          <p:cNvPr id="6" name="TextBox 5">
            <a:extLst>
              <a:ext uri="{FF2B5EF4-FFF2-40B4-BE49-F238E27FC236}">
                <a16:creationId xmlns:a16="http://schemas.microsoft.com/office/drawing/2014/main" id="{A7E116E1-6503-4F96-8CFB-5A304155A49F}"/>
              </a:ext>
            </a:extLst>
          </p:cNvPr>
          <p:cNvSpPr txBox="1"/>
          <p:nvPr/>
        </p:nvSpPr>
        <p:spPr>
          <a:xfrm>
            <a:off x="3762375" y="4749414"/>
            <a:ext cx="4667249" cy="184666"/>
          </a:xfrm>
          <a:prstGeom prst="rect">
            <a:avLst/>
          </a:prstGeom>
          <a:noFill/>
        </p:spPr>
        <p:txBody>
          <a:bodyPr wrap="square" lIns="0" tIns="0" rIns="0" bIns="0" rtlCol="0">
            <a:spAutoFit/>
          </a:bodyPr>
          <a:lstStyle/>
          <a:p>
            <a:r>
              <a:rPr lang="en-US" sz="1200" spc="-70">
                <a:solidFill>
                  <a:srgbClr val="1B6B7E"/>
                </a:solidFill>
              </a:rPr>
              <a:t>The SharePoint Conference is now The Microsoft 365 Collaboration Conference</a:t>
            </a:r>
          </a:p>
        </p:txBody>
      </p:sp>
      <p:sp>
        <p:nvSpPr>
          <p:cNvPr id="34" name="TextBox 33">
            <a:extLst>
              <a:ext uri="{FF2B5EF4-FFF2-40B4-BE49-F238E27FC236}">
                <a16:creationId xmlns:a16="http://schemas.microsoft.com/office/drawing/2014/main" id="{89C69358-3693-4975-AA73-8D6346B11EB6}"/>
              </a:ext>
            </a:extLst>
          </p:cNvPr>
          <p:cNvSpPr txBox="1"/>
          <p:nvPr/>
        </p:nvSpPr>
        <p:spPr>
          <a:xfrm>
            <a:off x="129122" y="6299232"/>
            <a:ext cx="1921103" cy="430887"/>
          </a:xfrm>
          <a:prstGeom prst="rect">
            <a:avLst/>
          </a:prstGeom>
          <a:noFill/>
        </p:spPr>
        <p:txBody>
          <a:bodyPr wrap="none" lIns="0" tIns="0" rIns="0" bIns="0" rtlCol="0">
            <a:spAutoFit/>
          </a:bodyPr>
          <a:lstStyle/>
          <a:p>
            <a:r>
              <a:rPr lang="en-US" sz="1400" spc="-70" dirty="0"/>
              <a:t>#M365VM</a:t>
            </a:r>
          </a:p>
          <a:p>
            <a:r>
              <a:rPr lang="en-US" sz="1400" spc="-70" dirty="0"/>
              <a:t>M365VirtualMarathon.com</a:t>
            </a:r>
          </a:p>
        </p:txBody>
      </p:sp>
      <p:grpSp>
        <p:nvGrpSpPr>
          <p:cNvPr id="15" name="Group 14">
            <a:extLst>
              <a:ext uri="{FF2B5EF4-FFF2-40B4-BE49-F238E27FC236}">
                <a16:creationId xmlns:a16="http://schemas.microsoft.com/office/drawing/2014/main" id="{9A98D573-5F01-4F98-B677-1C08350ABC7E}"/>
              </a:ext>
            </a:extLst>
          </p:cNvPr>
          <p:cNvGrpSpPr/>
          <p:nvPr/>
        </p:nvGrpSpPr>
        <p:grpSpPr>
          <a:xfrm>
            <a:off x="9908224" y="5562176"/>
            <a:ext cx="2143344" cy="1199749"/>
            <a:chOff x="9908224" y="5562176"/>
            <a:chExt cx="2143344" cy="1199749"/>
          </a:xfrm>
        </p:grpSpPr>
        <p:grpSp>
          <p:nvGrpSpPr>
            <p:cNvPr id="16" name="Group 15">
              <a:extLst>
                <a:ext uri="{FF2B5EF4-FFF2-40B4-BE49-F238E27FC236}">
                  <a16:creationId xmlns:a16="http://schemas.microsoft.com/office/drawing/2014/main" id="{DA90BA4C-D7F4-4102-9C79-0A861F995334}"/>
                </a:ext>
              </a:extLst>
            </p:cNvPr>
            <p:cNvGrpSpPr/>
            <p:nvPr/>
          </p:nvGrpSpPr>
          <p:grpSpPr>
            <a:xfrm>
              <a:off x="9908225" y="5562176"/>
              <a:ext cx="2143343" cy="1184360"/>
              <a:chOff x="9908225" y="5562176"/>
              <a:chExt cx="2143343" cy="1184360"/>
            </a:xfrm>
          </p:grpSpPr>
          <p:grpSp>
            <p:nvGrpSpPr>
              <p:cNvPr id="18" name="Group 17">
                <a:extLst>
                  <a:ext uri="{FF2B5EF4-FFF2-40B4-BE49-F238E27FC236}">
                    <a16:creationId xmlns:a16="http://schemas.microsoft.com/office/drawing/2014/main" id="{AEF010DF-A6DE-49B0-AEED-270CFDC964E3}"/>
                  </a:ext>
                </a:extLst>
              </p:cNvPr>
              <p:cNvGrpSpPr/>
              <p:nvPr/>
            </p:nvGrpSpPr>
            <p:grpSpPr>
              <a:xfrm>
                <a:off x="9908225" y="5562176"/>
                <a:ext cx="2143343" cy="980274"/>
                <a:chOff x="9861333" y="5729718"/>
                <a:chExt cx="2143343" cy="980274"/>
              </a:xfrm>
            </p:grpSpPr>
            <p:pic>
              <p:nvPicPr>
                <p:cNvPr id="20" name="Picture 19" descr="A close up of a sign&#10;&#10;Description automatically generated">
                  <a:extLst>
                    <a:ext uri="{FF2B5EF4-FFF2-40B4-BE49-F238E27FC236}">
                      <a16:creationId xmlns:a16="http://schemas.microsoft.com/office/drawing/2014/main" id="{AED1152A-991B-4E94-8A5B-0A566537C94C}"/>
                    </a:ext>
                  </a:extLst>
                </p:cNvPr>
                <p:cNvPicPr>
                  <a:picLocks noChangeAspect="1"/>
                </p:cNvPicPr>
                <p:nvPr/>
              </p:nvPicPr>
              <p:blipFill>
                <a:blip r:embed="rId5"/>
                <a:stretch>
                  <a:fillRect/>
                </a:stretch>
              </p:blipFill>
              <p:spPr>
                <a:xfrm>
                  <a:off x="9861333" y="6087692"/>
                  <a:ext cx="1938629" cy="622300"/>
                </a:xfrm>
                <a:prstGeom prst="rect">
                  <a:avLst/>
                </a:prstGeom>
              </p:spPr>
            </p:pic>
            <p:sp>
              <p:nvSpPr>
                <p:cNvPr id="21" name="TextBox 20">
                  <a:extLst>
                    <a:ext uri="{FF2B5EF4-FFF2-40B4-BE49-F238E27FC236}">
                      <a16:creationId xmlns:a16="http://schemas.microsoft.com/office/drawing/2014/main" id="{1C2C7899-8C76-4825-B39B-09D65EF18EA5}"/>
                    </a:ext>
                  </a:extLst>
                </p:cNvPr>
                <p:cNvSpPr txBox="1"/>
                <p:nvPr/>
              </p:nvSpPr>
              <p:spPr>
                <a:xfrm>
                  <a:off x="9861334" y="5729718"/>
                  <a:ext cx="2143342" cy="369332"/>
                </a:xfrm>
                <a:prstGeom prst="rect">
                  <a:avLst/>
                </a:prstGeom>
                <a:noFill/>
              </p:spPr>
              <p:txBody>
                <a:bodyPr wrap="square" lIns="0" tIns="0" rIns="0" bIns="0" rtlCol="0">
                  <a:spAutoFit/>
                </a:bodyPr>
                <a:lstStyle/>
                <a:p>
                  <a:r>
                    <a:rPr lang="en-US" sz="1200" spc="-70" dirty="0"/>
                    <a:t>Brought to you by:</a:t>
                  </a:r>
                </a:p>
                <a:p>
                  <a:r>
                    <a:rPr lang="en-US" sz="1200" spc="-70" dirty="0"/>
                    <a:t>The Global Microsoft Community &amp; </a:t>
                  </a:r>
                </a:p>
              </p:txBody>
            </p:sp>
          </p:grpSp>
          <p:sp>
            <p:nvSpPr>
              <p:cNvPr id="19" name="TextBox 18">
                <a:extLst>
                  <a:ext uri="{FF2B5EF4-FFF2-40B4-BE49-F238E27FC236}">
                    <a16:creationId xmlns:a16="http://schemas.microsoft.com/office/drawing/2014/main" id="{2A1EDBBF-11F4-4C1C-B30F-BBB57ECC9C08}"/>
                  </a:ext>
                </a:extLst>
              </p:cNvPr>
              <p:cNvSpPr txBox="1"/>
              <p:nvPr/>
            </p:nvSpPr>
            <p:spPr>
              <a:xfrm>
                <a:off x="9992532" y="6561870"/>
                <a:ext cx="65" cy="184666"/>
              </a:xfrm>
              <a:prstGeom prst="rect">
                <a:avLst/>
              </a:prstGeom>
              <a:noFill/>
            </p:spPr>
            <p:txBody>
              <a:bodyPr wrap="none" lIns="0" tIns="0" rIns="0" bIns="0" rtlCol="0">
                <a:spAutoFit/>
              </a:bodyPr>
              <a:lstStyle/>
              <a:p>
                <a:endParaRPr lang="en-US" sz="1200" spc="-70" dirty="0"/>
              </a:p>
            </p:txBody>
          </p:sp>
        </p:grpSp>
        <p:sp>
          <p:nvSpPr>
            <p:cNvPr id="17" name="TextBox 16">
              <a:extLst>
                <a:ext uri="{FF2B5EF4-FFF2-40B4-BE49-F238E27FC236}">
                  <a16:creationId xmlns:a16="http://schemas.microsoft.com/office/drawing/2014/main" id="{5645CDD9-135F-4588-8873-D0C1E9688AA1}"/>
                </a:ext>
              </a:extLst>
            </p:cNvPr>
            <p:cNvSpPr txBox="1"/>
            <p:nvPr/>
          </p:nvSpPr>
          <p:spPr>
            <a:xfrm>
              <a:off x="9908224" y="6546481"/>
              <a:ext cx="2143344" cy="215444"/>
            </a:xfrm>
            <a:prstGeom prst="rect">
              <a:avLst/>
            </a:prstGeom>
            <a:noFill/>
          </p:spPr>
          <p:txBody>
            <a:bodyPr wrap="none" lIns="0" tIns="0" rIns="0" bIns="0" rtlCol="0">
              <a:spAutoFit/>
            </a:bodyPr>
            <a:lstStyle/>
            <a:p>
              <a:r>
                <a:rPr lang="en-US" sz="1400" spc="-70" dirty="0"/>
                <a:t>M365Conf.com | #M365CONF</a:t>
              </a:r>
            </a:p>
          </p:txBody>
        </p:sp>
      </p:grpSp>
    </p:spTree>
    <p:extLst>
      <p:ext uri="{BB962C8B-B14F-4D97-AF65-F5344CB8AC3E}">
        <p14:creationId xmlns:p14="http://schemas.microsoft.com/office/powerpoint/2010/main" val="4075804620"/>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EE60C-1602-4483-B676-7D28412819A0}"/>
              </a:ext>
            </a:extLst>
          </p:cNvPr>
          <p:cNvSpPr txBox="1">
            <a:spLocks/>
          </p:cNvSpPr>
          <p:nvPr/>
        </p:nvSpPr>
        <p:spPr>
          <a:xfrm>
            <a:off x="695486" y="2505077"/>
            <a:ext cx="8936019" cy="646331"/>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r>
              <a:rPr lang="en-GB" sz="4000" dirty="0">
                <a:solidFill>
                  <a:schemeClr val="bg1"/>
                </a:solidFill>
                <a:latin typeface="+mn-lt"/>
              </a:rPr>
              <a:t>Demo</a:t>
            </a:r>
          </a:p>
        </p:txBody>
      </p:sp>
    </p:spTree>
    <p:extLst>
      <p:ext uri="{BB962C8B-B14F-4D97-AF65-F5344CB8AC3E}">
        <p14:creationId xmlns:p14="http://schemas.microsoft.com/office/powerpoint/2010/main" val="1548853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5B882-DC0B-41B3-9A41-F041B14EF138}"/>
              </a:ext>
            </a:extLst>
          </p:cNvPr>
          <p:cNvPicPr>
            <a:picLocks noChangeAspect="1"/>
          </p:cNvPicPr>
          <p:nvPr/>
        </p:nvPicPr>
        <p:blipFill>
          <a:blip r:embed="rId2"/>
          <a:stretch>
            <a:fillRect/>
          </a:stretch>
        </p:blipFill>
        <p:spPr>
          <a:xfrm>
            <a:off x="951213" y="0"/>
            <a:ext cx="10289573" cy="6858000"/>
          </a:xfrm>
          <a:prstGeom prst="rect">
            <a:avLst/>
          </a:prstGeom>
        </p:spPr>
      </p:pic>
    </p:spTree>
    <p:extLst>
      <p:ext uri="{BB962C8B-B14F-4D97-AF65-F5344CB8AC3E}">
        <p14:creationId xmlns:p14="http://schemas.microsoft.com/office/powerpoint/2010/main" val="1441988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2DC3D-13D4-4DD1-ADA9-CF9E2EEB45E1}"/>
              </a:ext>
            </a:extLst>
          </p:cNvPr>
          <p:cNvSpPr>
            <a:spLocks noGrp="1"/>
          </p:cNvSpPr>
          <p:nvPr>
            <p:ph type="title"/>
          </p:nvPr>
        </p:nvSpPr>
        <p:spPr/>
        <p:txBody>
          <a:bodyPr/>
          <a:lstStyle/>
          <a:p>
            <a:r>
              <a:rPr lang="en-GB" dirty="0"/>
              <a:t>Technologies</a:t>
            </a:r>
          </a:p>
        </p:txBody>
      </p:sp>
      <p:pic>
        <p:nvPicPr>
          <p:cNvPr id="1026" name="Picture 2" descr="See the source image">
            <a:extLst>
              <a:ext uri="{FF2B5EF4-FFF2-40B4-BE49-F238E27FC236}">
                <a16:creationId xmlns:a16="http://schemas.microsoft.com/office/drawing/2014/main" id="{2222FFDE-0A32-433F-B17C-23F37751D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0785" y="1583346"/>
            <a:ext cx="776287" cy="7762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3C3135D-B71E-45F5-8E8A-9B0C7A824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51" y="2912031"/>
            <a:ext cx="777600" cy="777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1BF5BF1-F8E4-4632-8C87-93693E5FA5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928" y="2834627"/>
            <a:ext cx="777600" cy="777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08951EA-B1C1-4F04-ABB8-360003F533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1174" y="5337929"/>
            <a:ext cx="777600" cy="777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54E14B46-B83B-4DD0-AA88-C0FD89ACAD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0238" y="880988"/>
            <a:ext cx="777600" cy="777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harePoint Patterns and Practices">
            <a:extLst>
              <a:ext uri="{FF2B5EF4-FFF2-40B4-BE49-F238E27FC236}">
                <a16:creationId xmlns:a16="http://schemas.microsoft.com/office/drawing/2014/main" id="{A31F0811-0715-42D3-8B92-F0820B60D0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8907" y="2367756"/>
            <a:ext cx="2492308" cy="7776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harePoint Designer">
            <a:extLst>
              <a:ext uri="{FF2B5EF4-FFF2-40B4-BE49-F238E27FC236}">
                <a16:creationId xmlns:a16="http://schemas.microsoft.com/office/drawing/2014/main" id="{5EA56945-DC63-4CA7-AABD-43257A6629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8900" y="4048466"/>
            <a:ext cx="777600" cy="7776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n image showing the primary resources and relationships that are part of the graph">
            <a:extLst>
              <a:ext uri="{FF2B5EF4-FFF2-40B4-BE49-F238E27FC236}">
                <a16:creationId xmlns:a16="http://schemas.microsoft.com/office/drawing/2014/main" id="{561EBD83-66C1-4FAB-94D5-FB7A4884DD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2889" y="3531801"/>
            <a:ext cx="3705225" cy="18109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E12699E-14F7-4B4D-96C1-3CDD983C6B85}"/>
              </a:ext>
            </a:extLst>
          </p:cNvPr>
          <p:cNvSpPr/>
          <p:nvPr/>
        </p:nvSpPr>
        <p:spPr>
          <a:xfrm>
            <a:off x="3057072" y="1786823"/>
            <a:ext cx="1872116" cy="369332"/>
          </a:xfrm>
          <a:prstGeom prst="rect">
            <a:avLst/>
          </a:prstGeom>
        </p:spPr>
        <p:txBody>
          <a:bodyPr wrap="none">
            <a:spAutoFit/>
          </a:bodyPr>
          <a:lstStyle/>
          <a:p>
            <a:r>
              <a:rPr lang="en-GB" dirty="0"/>
              <a:t>Power Automate</a:t>
            </a:r>
          </a:p>
        </p:txBody>
      </p:sp>
      <p:sp>
        <p:nvSpPr>
          <p:cNvPr id="5" name="Rectangle 4">
            <a:extLst>
              <a:ext uri="{FF2B5EF4-FFF2-40B4-BE49-F238E27FC236}">
                <a16:creationId xmlns:a16="http://schemas.microsoft.com/office/drawing/2014/main" id="{FFEBFFEA-B9A9-4011-9ABC-0ADA14AC8107}"/>
              </a:ext>
            </a:extLst>
          </p:cNvPr>
          <p:cNvSpPr/>
          <p:nvPr/>
        </p:nvSpPr>
        <p:spPr>
          <a:xfrm>
            <a:off x="4984528" y="3038761"/>
            <a:ext cx="1309974" cy="369332"/>
          </a:xfrm>
          <a:prstGeom prst="rect">
            <a:avLst/>
          </a:prstGeom>
        </p:spPr>
        <p:txBody>
          <a:bodyPr wrap="none">
            <a:spAutoFit/>
          </a:bodyPr>
          <a:lstStyle/>
          <a:p>
            <a:r>
              <a:rPr lang="en-GB" dirty="0"/>
              <a:t>Logic Apps</a:t>
            </a:r>
          </a:p>
        </p:txBody>
      </p:sp>
      <p:sp>
        <p:nvSpPr>
          <p:cNvPr id="6" name="Rectangle 5">
            <a:extLst>
              <a:ext uri="{FF2B5EF4-FFF2-40B4-BE49-F238E27FC236}">
                <a16:creationId xmlns:a16="http://schemas.microsoft.com/office/drawing/2014/main" id="{C5A30E57-D36B-4974-81E6-9E0A46DA968C}"/>
              </a:ext>
            </a:extLst>
          </p:cNvPr>
          <p:cNvSpPr/>
          <p:nvPr/>
        </p:nvSpPr>
        <p:spPr>
          <a:xfrm>
            <a:off x="6487838" y="1079067"/>
            <a:ext cx="2032929" cy="369332"/>
          </a:xfrm>
          <a:prstGeom prst="rect">
            <a:avLst/>
          </a:prstGeom>
        </p:spPr>
        <p:txBody>
          <a:bodyPr wrap="none">
            <a:spAutoFit/>
          </a:bodyPr>
          <a:lstStyle/>
          <a:p>
            <a:r>
              <a:rPr lang="en-GB" dirty="0"/>
              <a:t>Azure Automation</a:t>
            </a:r>
          </a:p>
        </p:txBody>
      </p:sp>
      <p:sp>
        <p:nvSpPr>
          <p:cNvPr id="7" name="Rectangle 6">
            <a:extLst>
              <a:ext uri="{FF2B5EF4-FFF2-40B4-BE49-F238E27FC236}">
                <a16:creationId xmlns:a16="http://schemas.microsoft.com/office/drawing/2014/main" id="{BDF8011C-D3A1-4B89-81A5-F49484C7A9F0}"/>
              </a:ext>
            </a:extLst>
          </p:cNvPr>
          <p:cNvSpPr/>
          <p:nvPr/>
        </p:nvSpPr>
        <p:spPr>
          <a:xfrm>
            <a:off x="7346334" y="1786823"/>
            <a:ext cx="2637453" cy="646331"/>
          </a:xfrm>
          <a:prstGeom prst="rect">
            <a:avLst/>
          </a:prstGeom>
        </p:spPr>
        <p:txBody>
          <a:bodyPr wrap="none">
            <a:spAutoFit/>
          </a:bodyPr>
          <a:lstStyle/>
          <a:p>
            <a:r>
              <a:rPr lang="en-GB" dirty="0"/>
              <a:t>PnP Provisioning Engine</a:t>
            </a:r>
          </a:p>
          <a:p>
            <a:r>
              <a:rPr lang="en-GB" dirty="0"/>
              <a:t>PnP Modern Search</a:t>
            </a:r>
          </a:p>
        </p:txBody>
      </p:sp>
      <p:sp>
        <p:nvSpPr>
          <p:cNvPr id="8" name="Rectangle 7">
            <a:extLst>
              <a:ext uri="{FF2B5EF4-FFF2-40B4-BE49-F238E27FC236}">
                <a16:creationId xmlns:a16="http://schemas.microsoft.com/office/drawing/2014/main" id="{EEA3C6B7-607F-4046-A529-D04DD55EAFDC}"/>
              </a:ext>
            </a:extLst>
          </p:cNvPr>
          <p:cNvSpPr/>
          <p:nvPr/>
        </p:nvSpPr>
        <p:spPr>
          <a:xfrm>
            <a:off x="2159861" y="5542063"/>
            <a:ext cx="1647695" cy="369332"/>
          </a:xfrm>
          <a:prstGeom prst="rect">
            <a:avLst/>
          </a:prstGeom>
        </p:spPr>
        <p:txBody>
          <a:bodyPr wrap="none">
            <a:spAutoFit/>
          </a:bodyPr>
          <a:lstStyle/>
          <a:p>
            <a:r>
              <a:rPr lang="en-GB" dirty="0"/>
              <a:t>Azure </a:t>
            </a:r>
            <a:r>
              <a:rPr lang="en-GB" dirty="0" err="1"/>
              <a:t>WebJob</a:t>
            </a:r>
            <a:endParaRPr lang="en-GB" dirty="0"/>
          </a:p>
        </p:txBody>
      </p:sp>
      <p:sp>
        <p:nvSpPr>
          <p:cNvPr id="9" name="Rectangle 8">
            <a:extLst>
              <a:ext uri="{FF2B5EF4-FFF2-40B4-BE49-F238E27FC236}">
                <a16:creationId xmlns:a16="http://schemas.microsoft.com/office/drawing/2014/main" id="{44548385-8084-4F99-AB29-87E74D75D24F}"/>
              </a:ext>
            </a:extLst>
          </p:cNvPr>
          <p:cNvSpPr/>
          <p:nvPr/>
        </p:nvSpPr>
        <p:spPr>
          <a:xfrm>
            <a:off x="10033621" y="4167092"/>
            <a:ext cx="1208985" cy="369332"/>
          </a:xfrm>
          <a:prstGeom prst="rect">
            <a:avLst/>
          </a:prstGeom>
        </p:spPr>
        <p:txBody>
          <a:bodyPr wrap="none">
            <a:spAutoFit/>
          </a:bodyPr>
          <a:lstStyle/>
          <a:p>
            <a:r>
              <a:rPr lang="en-GB" dirty="0"/>
              <a:t>Graph API</a:t>
            </a:r>
          </a:p>
        </p:txBody>
      </p:sp>
      <p:sp>
        <p:nvSpPr>
          <p:cNvPr id="11" name="Rectangle 10">
            <a:extLst>
              <a:ext uri="{FF2B5EF4-FFF2-40B4-BE49-F238E27FC236}">
                <a16:creationId xmlns:a16="http://schemas.microsoft.com/office/drawing/2014/main" id="{E0BE8284-69A2-46E1-9C0F-7C15127E6A91}"/>
              </a:ext>
            </a:extLst>
          </p:cNvPr>
          <p:cNvSpPr/>
          <p:nvPr/>
        </p:nvSpPr>
        <p:spPr>
          <a:xfrm>
            <a:off x="1043991" y="3116165"/>
            <a:ext cx="1768626" cy="369332"/>
          </a:xfrm>
          <a:prstGeom prst="rect">
            <a:avLst/>
          </a:prstGeom>
        </p:spPr>
        <p:txBody>
          <a:bodyPr wrap="none">
            <a:spAutoFit/>
          </a:bodyPr>
          <a:lstStyle/>
          <a:p>
            <a:r>
              <a:rPr lang="en-GB" dirty="0"/>
              <a:t>Azure Function </a:t>
            </a:r>
          </a:p>
        </p:txBody>
      </p:sp>
      <p:sp>
        <p:nvSpPr>
          <p:cNvPr id="12" name="Rectangle 11">
            <a:extLst>
              <a:ext uri="{FF2B5EF4-FFF2-40B4-BE49-F238E27FC236}">
                <a16:creationId xmlns:a16="http://schemas.microsoft.com/office/drawing/2014/main" id="{F4C58749-4E9B-4408-BBE9-8AD8B0631932}"/>
              </a:ext>
            </a:extLst>
          </p:cNvPr>
          <p:cNvSpPr/>
          <p:nvPr/>
        </p:nvSpPr>
        <p:spPr>
          <a:xfrm>
            <a:off x="3496620" y="4252600"/>
            <a:ext cx="3270960" cy="369332"/>
          </a:xfrm>
          <a:prstGeom prst="rect">
            <a:avLst/>
          </a:prstGeom>
        </p:spPr>
        <p:txBody>
          <a:bodyPr wrap="none">
            <a:spAutoFit/>
          </a:bodyPr>
          <a:lstStyle/>
          <a:p>
            <a:r>
              <a:rPr lang="en-GB" dirty="0"/>
              <a:t>SharePoint Designer Workflow</a:t>
            </a:r>
          </a:p>
        </p:txBody>
      </p:sp>
    </p:spTree>
    <p:extLst>
      <p:ext uri="{BB962C8B-B14F-4D97-AF65-F5344CB8AC3E}">
        <p14:creationId xmlns:p14="http://schemas.microsoft.com/office/powerpoint/2010/main" val="2603141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D8F7-0737-4EF6-9796-3BD975497472}"/>
              </a:ext>
            </a:extLst>
          </p:cNvPr>
          <p:cNvSpPr>
            <a:spLocks noGrp="1"/>
          </p:cNvSpPr>
          <p:nvPr>
            <p:ph type="title"/>
          </p:nvPr>
        </p:nvSpPr>
        <p:spPr/>
        <p:txBody>
          <a:bodyPr/>
          <a:lstStyle/>
          <a:p>
            <a:r>
              <a:rPr lang="en-GB" dirty="0"/>
              <a:t>Security</a:t>
            </a:r>
          </a:p>
        </p:txBody>
      </p:sp>
      <p:sp>
        <p:nvSpPr>
          <p:cNvPr id="3" name="Text Placeholder 2">
            <a:extLst>
              <a:ext uri="{FF2B5EF4-FFF2-40B4-BE49-F238E27FC236}">
                <a16:creationId xmlns:a16="http://schemas.microsoft.com/office/drawing/2014/main" id="{13DABD2B-9C8D-41D5-94C2-943EAF34673C}"/>
              </a:ext>
            </a:extLst>
          </p:cNvPr>
          <p:cNvSpPr>
            <a:spLocks noGrp="1"/>
          </p:cNvSpPr>
          <p:nvPr>
            <p:ph type="body" sz="quarter" idx="11"/>
          </p:nvPr>
        </p:nvSpPr>
        <p:spPr/>
        <p:txBody>
          <a:bodyPr/>
          <a:lstStyle/>
          <a:p>
            <a:r>
              <a:rPr lang="en-GB" sz="2000" dirty="0"/>
              <a:t>Authentication and Authorisation</a:t>
            </a:r>
            <a:br>
              <a:rPr lang="en-GB" sz="2000" dirty="0"/>
            </a:br>
            <a:endParaRPr lang="en-GB" sz="2000" dirty="0"/>
          </a:p>
          <a:p>
            <a:r>
              <a:rPr lang="en-GB" sz="2000" dirty="0"/>
              <a:t>AAD App with Graph API</a:t>
            </a:r>
          </a:p>
          <a:p>
            <a:r>
              <a:rPr lang="en-GB" sz="2000" dirty="0"/>
              <a:t>Office CLI</a:t>
            </a:r>
          </a:p>
          <a:p>
            <a:r>
              <a:rPr lang="en-GB" sz="2000" dirty="0"/>
              <a:t>Service Account</a:t>
            </a:r>
          </a:p>
          <a:p>
            <a:r>
              <a:rPr lang="en-GB" sz="2000" dirty="0"/>
              <a:t>SharePoint App</a:t>
            </a:r>
          </a:p>
        </p:txBody>
      </p:sp>
    </p:spTree>
    <p:extLst>
      <p:ext uri="{BB962C8B-B14F-4D97-AF65-F5344CB8AC3E}">
        <p14:creationId xmlns:p14="http://schemas.microsoft.com/office/powerpoint/2010/main" val="267051825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EE60C-1602-4483-B676-7D28412819A0}"/>
              </a:ext>
            </a:extLst>
          </p:cNvPr>
          <p:cNvSpPr txBox="1">
            <a:spLocks/>
          </p:cNvSpPr>
          <p:nvPr/>
        </p:nvSpPr>
        <p:spPr>
          <a:xfrm>
            <a:off x="695486" y="2505077"/>
            <a:ext cx="8936019" cy="646331"/>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r>
              <a:rPr lang="en-GB" sz="4000" dirty="0">
                <a:solidFill>
                  <a:schemeClr val="bg1"/>
                </a:solidFill>
                <a:latin typeface="+mn-lt"/>
              </a:rPr>
              <a:t>Demo</a:t>
            </a:r>
          </a:p>
        </p:txBody>
      </p:sp>
    </p:spTree>
    <p:extLst>
      <p:ext uri="{BB962C8B-B14F-4D97-AF65-F5344CB8AC3E}">
        <p14:creationId xmlns:p14="http://schemas.microsoft.com/office/powerpoint/2010/main" val="279074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5152D-8B96-4649-ADFE-42BB0941E139}"/>
              </a:ext>
            </a:extLst>
          </p:cNvPr>
          <p:cNvSpPr>
            <a:spLocks noGrp="1"/>
          </p:cNvSpPr>
          <p:nvPr>
            <p:ph type="title"/>
          </p:nvPr>
        </p:nvSpPr>
        <p:spPr/>
        <p:txBody>
          <a:bodyPr/>
          <a:lstStyle/>
          <a:p>
            <a:r>
              <a:rPr lang="en-GB" dirty="0"/>
              <a:t>Recap of Demos</a:t>
            </a:r>
          </a:p>
        </p:txBody>
      </p:sp>
      <p:sp>
        <p:nvSpPr>
          <p:cNvPr id="3" name="Text Placeholder 2">
            <a:extLst>
              <a:ext uri="{FF2B5EF4-FFF2-40B4-BE49-F238E27FC236}">
                <a16:creationId xmlns:a16="http://schemas.microsoft.com/office/drawing/2014/main" id="{ACC71AD4-E904-49B8-8D24-AA05DAD910E2}"/>
              </a:ext>
            </a:extLst>
          </p:cNvPr>
          <p:cNvSpPr>
            <a:spLocks noGrp="1"/>
          </p:cNvSpPr>
          <p:nvPr>
            <p:ph type="body" sz="quarter" idx="11"/>
          </p:nvPr>
        </p:nvSpPr>
        <p:spPr/>
        <p:txBody>
          <a:bodyPr/>
          <a:lstStyle/>
          <a:p>
            <a:r>
              <a:rPr lang="en-GB" sz="2400" dirty="0"/>
              <a:t>Workflow for Workspaces and Projects</a:t>
            </a:r>
          </a:p>
          <a:p>
            <a:r>
              <a:rPr lang="en-GB" sz="2400" dirty="0"/>
              <a:t>Logic App for processing</a:t>
            </a:r>
          </a:p>
          <a:p>
            <a:r>
              <a:rPr lang="en-GB" sz="2400" dirty="0"/>
              <a:t>Azure Functions for Provisioning</a:t>
            </a:r>
          </a:p>
          <a:p>
            <a:r>
              <a:rPr lang="en-GB" sz="2400" dirty="0"/>
              <a:t>Azure Function for enforcing Teams/SharePoint Policies</a:t>
            </a:r>
          </a:p>
        </p:txBody>
      </p:sp>
    </p:spTree>
    <p:extLst>
      <p:ext uri="{BB962C8B-B14F-4D97-AF65-F5344CB8AC3E}">
        <p14:creationId xmlns:p14="http://schemas.microsoft.com/office/powerpoint/2010/main" val="2132142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D7EF-E99F-4C55-B8A3-88974277F872}"/>
              </a:ext>
            </a:extLst>
          </p:cNvPr>
          <p:cNvSpPr>
            <a:spLocks noGrp="1"/>
          </p:cNvSpPr>
          <p:nvPr>
            <p:ph type="title"/>
          </p:nvPr>
        </p:nvSpPr>
        <p:spPr/>
        <p:txBody>
          <a:bodyPr/>
          <a:lstStyle/>
          <a:p>
            <a:r>
              <a:rPr lang="en-GB" dirty="0"/>
              <a:t>Quick Wins</a:t>
            </a:r>
          </a:p>
        </p:txBody>
      </p:sp>
      <p:sp>
        <p:nvSpPr>
          <p:cNvPr id="3" name="Text Placeholder 2">
            <a:extLst>
              <a:ext uri="{FF2B5EF4-FFF2-40B4-BE49-F238E27FC236}">
                <a16:creationId xmlns:a16="http://schemas.microsoft.com/office/drawing/2014/main" id="{8B315EC8-C30D-453B-9704-4EBB66DF7F69}"/>
              </a:ext>
            </a:extLst>
          </p:cNvPr>
          <p:cNvSpPr>
            <a:spLocks noGrp="1"/>
          </p:cNvSpPr>
          <p:nvPr>
            <p:ph type="body" sz="quarter" idx="11"/>
          </p:nvPr>
        </p:nvSpPr>
        <p:spPr/>
        <p:txBody>
          <a:bodyPr numCol="2"/>
          <a:lstStyle/>
          <a:p>
            <a:r>
              <a:rPr lang="en-GB" dirty="0"/>
              <a:t>Find a business case – create search pages</a:t>
            </a:r>
          </a:p>
          <a:p>
            <a:r>
              <a:rPr lang="en-GB" dirty="0"/>
              <a:t>Set default meta data</a:t>
            </a:r>
          </a:p>
          <a:p>
            <a:r>
              <a:rPr lang="en-GB" dirty="0"/>
              <a:t>Use Teams Tabs to ping pages &amp; docs</a:t>
            </a:r>
          </a:p>
          <a:p>
            <a:r>
              <a:rPr lang="en-GB" dirty="0"/>
              <a:t>Hide and archive Teams</a:t>
            </a:r>
          </a:p>
          <a:p>
            <a:r>
              <a:rPr lang="en-GB" dirty="0"/>
              <a:t>Forward emails with attachments</a:t>
            </a:r>
          </a:p>
          <a:p>
            <a:r>
              <a:rPr lang="en-GB" dirty="0"/>
              <a:t>Create a single point of access</a:t>
            </a:r>
          </a:p>
          <a:p>
            <a:r>
              <a:rPr lang="en-GB" dirty="0"/>
              <a:t>Standardise your Channels and Libraries</a:t>
            </a:r>
          </a:p>
          <a:p>
            <a:r>
              <a:rPr lang="en-GB" dirty="0"/>
              <a:t>Create Hub Sites</a:t>
            </a:r>
          </a:p>
          <a:p>
            <a:r>
              <a:rPr lang="en-GB" dirty="0"/>
              <a:t>Create </a:t>
            </a:r>
            <a:r>
              <a:rPr lang="en-GB" dirty="0" err="1"/>
              <a:t>PowerBI</a:t>
            </a:r>
            <a:r>
              <a:rPr lang="en-GB" dirty="0"/>
              <a:t> Reports based on search</a:t>
            </a:r>
          </a:p>
          <a:p>
            <a:r>
              <a:rPr lang="en-GB" dirty="0"/>
              <a:t>Take a look at Project Cortex</a:t>
            </a:r>
          </a:p>
          <a:p>
            <a:r>
              <a:rPr lang="en-GB" dirty="0"/>
              <a:t>….</a:t>
            </a:r>
          </a:p>
        </p:txBody>
      </p:sp>
    </p:spTree>
    <p:extLst>
      <p:ext uri="{BB962C8B-B14F-4D97-AF65-F5344CB8AC3E}">
        <p14:creationId xmlns:p14="http://schemas.microsoft.com/office/powerpoint/2010/main" val="1716817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76893-9D32-4AFC-BB56-CF0B2A9F0D62}"/>
              </a:ext>
            </a:extLst>
          </p:cNvPr>
          <p:cNvSpPr>
            <a:spLocks noGrp="1"/>
          </p:cNvSpPr>
          <p:nvPr>
            <p:ph type="title"/>
          </p:nvPr>
        </p:nvSpPr>
        <p:spPr/>
        <p:txBody>
          <a:bodyPr/>
          <a:lstStyle/>
          <a:p>
            <a:r>
              <a:rPr lang="en-GB" dirty="0"/>
              <a:t>Final thoughts</a:t>
            </a:r>
          </a:p>
        </p:txBody>
      </p:sp>
      <p:sp>
        <p:nvSpPr>
          <p:cNvPr id="3" name="Text Placeholder 2">
            <a:extLst>
              <a:ext uri="{FF2B5EF4-FFF2-40B4-BE49-F238E27FC236}">
                <a16:creationId xmlns:a16="http://schemas.microsoft.com/office/drawing/2014/main" id="{48D493BE-9CC1-4007-9549-CE0106E47A4E}"/>
              </a:ext>
            </a:extLst>
          </p:cNvPr>
          <p:cNvSpPr>
            <a:spLocks noGrp="1"/>
          </p:cNvSpPr>
          <p:nvPr>
            <p:ph type="body" sz="quarter" idx="11"/>
          </p:nvPr>
        </p:nvSpPr>
        <p:spPr/>
        <p:txBody>
          <a:bodyPr/>
          <a:lstStyle/>
          <a:p>
            <a:r>
              <a:rPr lang="en-GB" sz="2400" dirty="0"/>
              <a:t>Implement quick wins</a:t>
            </a:r>
          </a:p>
          <a:p>
            <a:r>
              <a:rPr lang="en-GB" sz="2400" dirty="0"/>
              <a:t>Let users work where they feel comfortable</a:t>
            </a:r>
          </a:p>
          <a:p>
            <a:pPr lvl="1"/>
            <a:r>
              <a:rPr lang="en-GB" dirty="0"/>
              <a:t>Teams, SharePoint and “File System” are ok!</a:t>
            </a:r>
          </a:p>
          <a:p>
            <a:r>
              <a:rPr lang="en-GB" sz="2400" dirty="0"/>
              <a:t>Re-Think if your really need to migrate everything</a:t>
            </a:r>
          </a:p>
          <a:p>
            <a:r>
              <a:rPr lang="en-GB" sz="2400" dirty="0"/>
              <a:t>Train your users to use Office tools efficiently</a:t>
            </a:r>
          </a:p>
        </p:txBody>
      </p:sp>
    </p:spTree>
    <p:extLst>
      <p:ext uri="{BB962C8B-B14F-4D97-AF65-F5344CB8AC3E}">
        <p14:creationId xmlns:p14="http://schemas.microsoft.com/office/powerpoint/2010/main" val="2407272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0"/>
          <p:cNvSpPr txBox="1">
            <a:spLocks/>
          </p:cNvSpPr>
          <p:nvPr/>
        </p:nvSpPr>
        <p:spPr>
          <a:xfrm>
            <a:off x="0" y="2151733"/>
            <a:ext cx="12192000" cy="1828800"/>
          </a:xfrm>
          <a:prstGeom prst="rect">
            <a:avLst/>
          </a:prstGeom>
        </p:spPr>
        <p:txBody>
          <a:bodyPr>
            <a:noAutofit/>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r>
              <a:rPr lang="en-US" sz="3200" dirty="0">
                <a:solidFill>
                  <a:srgbClr val="732B6B"/>
                </a:solidFill>
                <a:latin typeface="+mn-lt"/>
              </a:rPr>
              <a:t>Kudos to my team </a:t>
            </a:r>
            <a:r>
              <a:rPr lang="en-US" sz="3200" dirty="0">
                <a:solidFill>
                  <a:srgbClr val="732B6B"/>
                </a:solidFill>
                <a:latin typeface="+mn-lt"/>
                <a:sym typeface="Wingdings" panose="05000000000000000000" pitchFamily="2" charset="2"/>
              </a:rPr>
              <a:t></a:t>
            </a:r>
            <a:endParaRPr lang="en-US" sz="3200" dirty="0">
              <a:solidFill>
                <a:srgbClr val="732B6B"/>
              </a:solidFill>
              <a:latin typeface="+mn-lt"/>
            </a:endParaRPr>
          </a:p>
        </p:txBody>
      </p:sp>
      <p:grpSp>
        <p:nvGrpSpPr>
          <p:cNvPr id="9" name="Group 8">
            <a:extLst>
              <a:ext uri="{FF2B5EF4-FFF2-40B4-BE49-F238E27FC236}">
                <a16:creationId xmlns:a16="http://schemas.microsoft.com/office/drawing/2014/main" id="{6ECA7EC6-D19F-4A8D-A80B-EFCA90796145}"/>
              </a:ext>
            </a:extLst>
          </p:cNvPr>
          <p:cNvGrpSpPr/>
          <p:nvPr/>
        </p:nvGrpSpPr>
        <p:grpSpPr>
          <a:xfrm>
            <a:off x="9908224" y="5562176"/>
            <a:ext cx="2143344" cy="1199749"/>
            <a:chOff x="9908224" y="5562176"/>
            <a:chExt cx="2143344" cy="1199749"/>
          </a:xfrm>
        </p:grpSpPr>
        <p:grpSp>
          <p:nvGrpSpPr>
            <p:cNvPr id="10" name="Group 9">
              <a:extLst>
                <a:ext uri="{FF2B5EF4-FFF2-40B4-BE49-F238E27FC236}">
                  <a16:creationId xmlns:a16="http://schemas.microsoft.com/office/drawing/2014/main" id="{3489E2EF-F65D-4503-909F-515CAF03A55F}"/>
                </a:ext>
              </a:extLst>
            </p:cNvPr>
            <p:cNvGrpSpPr/>
            <p:nvPr/>
          </p:nvGrpSpPr>
          <p:grpSpPr>
            <a:xfrm>
              <a:off x="9908225" y="5562176"/>
              <a:ext cx="2143343" cy="1184360"/>
              <a:chOff x="9908225" y="5562176"/>
              <a:chExt cx="2143343" cy="1184360"/>
            </a:xfrm>
          </p:grpSpPr>
          <p:grpSp>
            <p:nvGrpSpPr>
              <p:cNvPr id="12" name="Group 11">
                <a:extLst>
                  <a:ext uri="{FF2B5EF4-FFF2-40B4-BE49-F238E27FC236}">
                    <a16:creationId xmlns:a16="http://schemas.microsoft.com/office/drawing/2014/main" id="{6600EA1A-C8DF-42C0-B865-79740742381C}"/>
                  </a:ext>
                </a:extLst>
              </p:cNvPr>
              <p:cNvGrpSpPr/>
              <p:nvPr/>
            </p:nvGrpSpPr>
            <p:grpSpPr>
              <a:xfrm>
                <a:off x="9908225" y="5562176"/>
                <a:ext cx="2143343" cy="980274"/>
                <a:chOff x="9861333" y="5729718"/>
                <a:chExt cx="2143343" cy="980274"/>
              </a:xfrm>
            </p:grpSpPr>
            <p:pic>
              <p:nvPicPr>
                <p:cNvPr id="14" name="Picture 13" descr="A close up of a sign&#10;&#10;Description automatically generated">
                  <a:extLst>
                    <a:ext uri="{FF2B5EF4-FFF2-40B4-BE49-F238E27FC236}">
                      <a16:creationId xmlns:a16="http://schemas.microsoft.com/office/drawing/2014/main" id="{335128DD-4DF0-4E8F-8BE1-FB0ED6D624C4}"/>
                    </a:ext>
                  </a:extLst>
                </p:cNvPr>
                <p:cNvPicPr>
                  <a:picLocks noChangeAspect="1"/>
                </p:cNvPicPr>
                <p:nvPr/>
              </p:nvPicPr>
              <p:blipFill>
                <a:blip r:embed="rId3"/>
                <a:stretch>
                  <a:fillRect/>
                </a:stretch>
              </p:blipFill>
              <p:spPr>
                <a:xfrm>
                  <a:off x="9861333" y="6087692"/>
                  <a:ext cx="1938629" cy="622300"/>
                </a:xfrm>
                <a:prstGeom prst="rect">
                  <a:avLst/>
                </a:prstGeom>
              </p:spPr>
            </p:pic>
            <p:sp>
              <p:nvSpPr>
                <p:cNvPr id="15" name="TextBox 14">
                  <a:extLst>
                    <a:ext uri="{FF2B5EF4-FFF2-40B4-BE49-F238E27FC236}">
                      <a16:creationId xmlns:a16="http://schemas.microsoft.com/office/drawing/2014/main" id="{BBDB223F-071B-46D9-83B6-4A5AF517A462}"/>
                    </a:ext>
                  </a:extLst>
                </p:cNvPr>
                <p:cNvSpPr txBox="1"/>
                <p:nvPr/>
              </p:nvSpPr>
              <p:spPr>
                <a:xfrm>
                  <a:off x="9861334" y="5729718"/>
                  <a:ext cx="2143342" cy="369332"/>
                </a:xfrm>
                <a:prstGeom prst="rect">
                  <a:avLst/>
                </a:prstGeom>
                <a:noFill/>
              </p:spPr>
              <p:txBody>
                <a:bodyPr wrap="square" lIns="0" tIns="0" rIns="0" bIns="0" rtlCol="0">
                  <a:spAutoFit/>
                </a:bodyPr>
                <a:lstStyle/>
                <a:p>
                  <a:r>
                    <a:rPr lang="en-US" sz="1200" spc="-70" dirty="0"/>
                    <a:t>Brought to you by:</a:t>
                  </a:r>
                </a:p>
                <a:p>
                  <a:r>
                    <a:rPr lang="en-US" sz="1200" spc="-70" dirty="0"/>
                    <a:t>The Global Microsoft Community &amp; </a:t>
                  </a:r>
                </a:p>
              </p:txBody>
            </p:sp>
          </p:grpSp>
          <p:sp>
            <p:nvSpPr>
              <p:cNvPr id="13" name="TextBox 12">
                <a:extLst>
                  <a:ext uri="{FF2B5EF4-FFF2-40B4-BE49-F238E27FC236}">
                    <a16:creationId xmlns:a16="http://schemas.microsoft.com/office/drawing/2014/main" id="{C9E39904-017B-426B-A1BB-0A35E7DC6051}"/>
                  </a:ext>
                </a:extLst>
              </p:cNvPr>
              <p:cNvSpPr txBox="1"/>
              <p:nvPr/>
            </p:nvSpPr>
            <p:spPr>
              <a:xfrm>
                <a:off x="9992532" y="6561870"/>
                <a:ext cx="65" cy="184666"/>
              </a:xfrm>
              <a:prstGeom prst="rect">
                <a:avLst/>
              </a:prstGeom>
              <a:noFill/>
            </p:spPr>
            <p:txBody>
              <a:bodyPr wrap="none" lIns="0" tIns="0" rIns="0" bIns="0" rtlCol="0">
                <a:spAutoFit/>
              </a:bodyPr>
              <a:lstStyle/>
              <a:p>
                <a:endParaRPr lang="en-US" sz="1200" spc="-70" dirty="0"/>
              </a:p>
            </p:txBody>
          </p:sp>
        </p:grpSp>
        <p:sp>
          <p:nvSpPr>
            <p:cNvPr id="11" name="TextBox 10">
              <a:extLst>
                <a:ext uri="{FF2B5EF4-FFF2-40B4-BE49-F238E27FC236}">
                  <a16:creationId xmlns:a16="http://schemas.microsoft.com/office/drawing/2014/main" id="{4F189D37-88D9-4945-9D5F-136A37669753}"/>
                </a:ext>
              </a:extLst>
            </p:cNvPr>
            <p:cNvSpPr txBox="1"/>
            <p:nvPr/>
          </p:nvSpPr>
          <p:spPr>
            <a:xfrm>
              <a:off x="9908224" y="6546481"/>
              <a:ext cx="2143344" cy="215444"/>
            </a:xfrm>
            <a:prstGeom prst="rect">
              <a:avLst/>
            </a:prstGeom>
            <a:noFill/>
          </p:spPr>
          <p:txBody>
            <a:bodyPr wrap="none" lIns="0" tIns="0" rIns="0" bIns="0" rtlCol="0">
              <a:spAutoFit/>
            </a:bodyPr>
            <a:lstStyle/>
            <a:p>
              <a:r>
                <a:rPr lang="en-US" sz="1400" spc="-70" dirty="0"/>
                <a:t>M365Conf.com | #M365CONF</a:t>
              </a:r>
            </a:p>
          </p:txBody>
        </p:sp>
      </p:grpSp>
      <p:sp>
        <p:nvSpPr>
          <p:cNvPr id="16" name="TextBox 15">
            <a:extLst>
              <a:ext uri="{FF2B5EF4-FFF2-40B4-BE49-F238E27FC236}">
                <a16:creationId xmlns:a16="http://schemas.microsoft.com/office/drawing/2014/main" id="{E72AA08B-E707-4647-8C02-43873DE5862A}"/>
              </a:ext>
            </a:extLst>
          </p:cNvPr>
          <p:cNvSpPr txBox="1"/>
          <p:nvPr/>
        </p:nvSpPr>
        <p:spPr>
          <a:xfrm>
            <a:off x="129122" y="6299232"/>
            <a:ext cx="1921103" cy="430887"/>
          </a:xfrm>
          <a:prstGeom prst="rect">
            <a:avLst/>
          </a:prstGeom>
          <a:noFill/>
        </p:spPr>
        <p:txBody>
          <a:bodyPr wrap="none" lIns="0" tIns="0" rIns="0" bIns="0" rtlCol="0">
            <a:spAutoFit/>
          </a:bodyPr>
          <a:lstStyle/>
          <a:p>
            <a:r>
              <a:rPr lang="en-US" sz="1400" spc="-70" dirty="0"/>
              <a:t>#M365VM</a:t>
            </a:r>
          </a:p>
          <a:p>
            <a:r>
              <a:rPr lang="en-US" sz="1400" spc="-70" dirty="0"/>
              <a:t>M365VirtualMarathon.com</a:t>
            </a:r>
          </a:p>
        </p:txBody>
      </p:sp>
    </p:spTree>
    <p:extLst>
      <p:ext uri="{BB962C8B-B14F-4D97-AF65-F5344CB8AC3E}">
        <p14:creationId xmlns:p14="http://schemas.microsoft.com/office/powerpoint/2010/main" val="1914141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2789619"/>
            <a:ext cx="12191999" cy="535812"/>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pPr algn="ctr"/>
            <a:r>
              <a:rPr lang="en-US" sz="3200">
                <a:solidFill>
                  <a:srgbClr val="732B6B"/>
                </a:solidFill>
                <a:latin typeface="+mn-lt"/>
              </a:rPr>
              <a:t>THANK YOU FOR JOINING US!</a:t>
            </a:r>
          </a:p>
        </p:txBody>
      </p:sp>
      <p:sp>
        <p:nvSpPr>
          <p:cNvPr id="5" name="Text Placeholder 6"/>
          <p:cNvSpPr txBox="1">
            <a:spLocks/>
          </p:cNvSpPr>
          <p:nvPr/>
        </p:nvSpPr>
        <p:spPr>
          <a:xfrm>
            <a:off x="0" y="3532900"/>
            <a:ext cx="12191999" cy="357887"/>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1800" dirty="0">
                <a:latin typeface="+mn-lt"/>
              </a:rPr>
              <a:t>DO YOU HAVE ANY QUESTIONS</a:t>
            </a:r>
            <a:r>
              <a:rPr lang="cs-CZ" sz="1800" dirty="0">
                <a:latin typeface="+mn-lt"/>
              </a:rPr>
              <a:t>?</a:t>
            </a:r>
            <a:endParaRPr lang="en-US" sz="1800" dirty="0">
              <a:latin typeface="+mn-lt"/>
            </a:endParaRPr>
          </a:p>
          <a:p>
            <a:pPr marL="0" indent="0" algn="ctr">
              <a:buNone/>
            </a:pPr>
            <a:endParaRPr lang="en-US" sz="1800" dirty="0">
              <a:latin typeface="+mn-lt"/>
            </a:endParaRPr>
          </a:p>
          <a:p>
            <a:pPr marL="0" indent="0" algn="ctr">
              <a:buNone/>
            </a:pPr>
            <a:endParaRPr lang="en-US" sz="1800" dirty="0">
              <a:latin typeface="+mn-lt"/>
            </a:endParaRPr>
          </a:p>
          <a:p>
            <a:pPr marL="0" indent="0" algn="ctr">
              <a:buNone/>
            </a:pPr>
            <a:r>
              <a:rPr lang="en-US" sz="1800" dirty="0">
                <a:latin typeface="+mn-lt"/>
              </a:rPr>
              <a:t>Let’s Connect: </a:t>
            </a:r>
            <a:r>
              <a:rPr lang="en-GB" sz="1800" dirty="0">
                <a:hlinkClick r:id="rId3"/>
              </a:rPr>
              <a:t>https://at.linkedin.com/in/culvermelanie</a:t>
            </a:r>
            <a:endParaRPr lang="en-US" sz="1800" dirty="0">
              <a:latin typeface="+mn-lt"/>
            </a:endParaRPr>
          </a:p>
        </p:txBody>
      </p:sp>
      <p:grpSp>
        <p:nvGrpSpPr>
          <p:cNvPr id="14" name="Group 13">
            <a:extLst>
              <a:ext uri="{FF2B5EF4-FFF2-40B4-BE49-F238E27FC236}">
                <a16:creationId xmlns:a16="http://schemas.microsoft.com/office/drawing/2014/main" id="{DD292B81-8D74-4653-813C-52641512D215}"/>
              </a:ext>
            </a:extLst>
          </p:cNvPr>
          <p:cNvGrpSpPr/>
          <p:nvPr/>
        </p:nvGrpSpPr>
        <p:grpSpPr>
          <a:xfrm>
            <a:off x="9908224" y="5562176"/>
            <a:ext cx="2143344" cy="1199749"/>
            <a:chOff x="9908224" y="5562176"/>
            <a:chExt cx="2143344" cy="1199749"/>
          </a:xfrm>
        </p:grpSpPr>
        <p:grpSp>
          <p:nvGrpSpPr>
            <p:cNvPr id="15" name="Group 14">
              <a:extLst>
                <a:ext uri="{FF2B5EF4-FFF2-40B4-BE49-F238E27FC236}">
                  <a16:creationId xmlns:a16="http://schemas.microsoft.com/office/drawing/2014/main" id="{88CD62D4-837E-484D-9857-1015B617F222}"/>
                </a:ext>
              </a:extLst>
            </p:cNvPr>
            <p:cNvGrpSpPr/>
            <p:nvPr/>
          </p:nvGrpSpPr>
          <p:grpSpPr>
            <a:xfrm>
              <a:off x="9908225" y="5562176"/>
              <a:ext cx="2143343" cy="1184360"/>
              <a:chOff x="9908225" y="5562176"/>
              <a:chExt cx="2143343" cy="1184360"/>
            </a:xfrm>
          </p:grpSpPr>
          <p:grpSp>
            <p:nvGrpSpPr>
              <p:cNvPr id="17" name="Group 16">
                <a:extLst>
                  <a:ext uri="{FF2B5EF4-FFF2-40B4-BE49-F238E27FC236}">
                    <a16:creationId xmlns:a16="http://schemas.microsoft.com/office/drawing/2014/main" id="{E48F55A5-2267-4C45-AD3C-D71D50B52507}"/>
                  </a:ext>
                </a:extLst>
              </p:cNvPr>
              <p:cNvGrpSpPr/>
              <p:nvPr/>
            </p:nvGrpSpPr>
            <p:grpSpPr>
              <a:xfrm>
                <a:off x="9908225" y="5562176"/>
                <a:ext cx="2143343" cy="980274"/>
                <a:chOff x="9861333" y="5729718"/>
                <a:chExt cx="2143343" cy="980274"/>
              </a:xfrm>
            </p:grpSpPr>
            <p:pic>
              <p:nvPicPr>
                <p:cNvPr id="20" name="Picture 19" descr="A close up of a sign&#10;&#10;Description automatically generated">
                  <a:extLst>
                    <a:ext uri="{FF2B5EF4-FFF2-40B4-BE49-F238E27FC236}">
                      <a16:creationId xmlns:a16="http://schemas.microsoft.com/office/drawing/2014/main" id="{3CFEB0E9-EBAD-4240-B8B3-5157A209CBD1}"/>
                    </a:ext>
                  </a:extLst>
                </p:cNvPr>
                <p:cNvPicPr>
                  <a:picLocks noChangeAspect="1"/>
                </p:cNvPicPr>
                <p:nvPr/>
              </p:nvPicPr>
              <p:blipFill>
                <a:blip r:embed="rId4"/>
                <a:stretch>
                  <a:fillRect/>
                </a:stretch>
              </p:blipFill>
              <p:spPr>
                <a:xfrm>
                  <a:off x="9861333" y="6087692"/>
                  <a:ext cx="1938629" cy="622300"/>
                </a:xfrm>
                <a:prstGeom prst="rect">
                  <a:avLst/>
                </a:prstGeom>
              </p:spPr>
            </p:pic>
            <p:sp>
              <p:nvSpPr>
                <p:cNvPr id="21" name="TextBox 20">
                  <a:extLst>
                    <a:ext uri="{FF2B5EF4-FFF2-40B4-BE49-F238E27FC236}">
                      <a16:creationId xmlns:a16="http://schemas.microsoft.com/office/drawing/2014/main" id="{92692C9C-45E9-46AC-8A36-0604881427A4}"/>
                    </a:ext>
                  </a:extLst>
                </p:cNvPr>
                <p:cNvSpPr txBox="1"/>
                <p:nvPr/>
              </p:nvSpPr>
              <p:spPr>
                <a:xfrm>
                  <a:off x="9861334" y="5729718"/>
                  <a:ext cx="2143342" cy="369332"/>
                </a:xfrm>
                <a:prstGeom prst="rect">
                  <a:avLst/>
                </a:prstGeom>
                <a:noFill/>
              </p:spPr>
              <p:txBody>
                <a:bodyPr wrap="square" lIns="0" tIns="0" rIns="0" bIns="0" rtlCol="0">
                  <a:spAutoFit/>
                </a:bodyPr>
                <a:lstStyle/>
                <a:p>
                  <a:r>
                    <a:rPr lang="en-US" sz="1200" spc="-70" dirty="0"/>
                    <a:t>Brought to you by:</a:t>
                  </a:r>
                </a:p>
                <a:p>
                  <a:r>
                    <a:rPr lang="en-US" sz="1200" spc="-70" dirty="0"/>
                    <a:t>The Global Microsoft Community &amp; </a:t>
                  </a:r>
                </a:p>
              </p:txBody>
            </p:sp>
          </p:grpSp>
          <p:sp>
            <p:nvSpPr>
              <p:cNvPr id="19" name="TextBox 18">
                <a:extLst>
                  <a:ext uri="{FF2B5EF4-FFF2-40B4-BE49-F238E27FC236}">
                    <a16:creationId xmlns:a16="http://schemas.microsoft.com/office/drawing/2014/main" id="{013A957B-51F9-468C-B7D1-B60C2218253F}"/>
                  </a:ext>
                </a:extLst>
              </p:cNvPr>
              <p:cNvSpPr txBox="1"/>
              <p:nvPr/>
            </p:nvSpPr>
            <p:spPr>
              <a:xfrm>
                <a:off x="9992532" y="6561870"/>
                <a:ext cx="65" cy="184666"/>
              </a:xfrm>
              <a:prstGeom prst="rect">
                <a:avLst/>
              </a:prstGeom>
              <a:noFill/>
            </p:spPr>
            <p:txBody>
              <a:bodyPr wrap="none" lIns="0" tIns="0" rIns="0" bIns="0" rtlCol="0">
                <a:spAutoFit/>
              </a:bodyPr>
              <a:lstStyle/>
              <a:p>
                <a:endParaRPr lang="en-US" sz="1200" spc="-70" dirty="0"/>
              </a:p>
            </p:txBody>
          </p:sp>
        </p:grpSp>
        <p:sp>
          <p:nvSpPr>
            <p:cNvPr id="16" name="TextBox 15">
              <a:extLst>
                <a:ext uri="{FF2B5EF4-FFF2-40B4-BE49-F238E27FC236}">
                  <a16:creationId xmlns:a16="http://schemas.microsoft.com/office/drawing/2014/main" id="{33930A2D-3607-4852-A1E9-0082EF787C4A}"/>
                </a:ext>
              </a:extLst>
            </p:cNvPr>
            <p:cNvSpPr txBox="1"/>
            <p:nvPr/>
          </p:nvSpPr>
          <p:spPr>
            <a:xfrm>
              <a:off x="9908224" y="6546481"/>
              <a:ext cx="2143344" cy="215444"/>
            </a:xfrm>
            <a:prstGeom prst="rect">
              <a:avLst/>
            </a:prstGeom>
            <a:noFill/>
          </p:spPr>
          <p:txBody>
            <a:bodyPr wrap="none" lIns="0" tIns="0" rIns="0" bIns="0" rtlCol="0">
              <a:spAutoFit/>
            </a:bodyPr>
            <a:lstStyle/>
            <a:p>
              <a:r>
                <a:rPr lang="en-US" sz="1400" spc="-70" dirty="0"/>
                <a:t>M365Conf.com | #M365CONF</a:t>
              </a:r>
            </a:p>
          </p:txBody>
        </p:sp>
      </p:grpSp>
      <p:sp>
        <p:nvSpPr>
          <p:cNvPr id="22" name="TextBox 21">
            <a:extLst>
              <a:ext uri="{FF2B5EF4-FFF2-40B4-BE49-F238E27FC236}">
                <a16:creationId xmlns:a16="http://schemas.microsoft.com/office/drawing/2014/main" id="{E430E22D-59EB-4187-A1A3-6380B9C17E5C}"/>
              </a:ext>
            </a:extLst>
          </p:cNvPr>
          <p:cNvSpPr txBox="1"/>
          <p:nvPr/>
        </p:nvSpPr>
        <p:spPr>
          <a:xfrm>
            <a:off x="129122" y="6299232"/>
            <a:ext cx="1921103" cy="430887"/>
          </a:xfrm>
          <a:prstGeom prst="rect">
            <a:avLst/>
          </a:prstGeom>
          <a:noFill/>
        </p:spPr>
        <p:txBody>
          <a:bodyPr wrap="none" lIns="0" tIns="0" rIns="0" bIns="0" rtlCol="0">
            <a:spAutoFit/>
          </a:bodyPr>
          <a:lstStyle/>
          <a:p>
            <a:r>
              <a:rPr lang="en-US" sz="1400" spc="-70" dirty="0"/>
              <a:t>#M365VM</a:t>
            </a:r>
          </a:p>
          <a:p>
            <a:r>
              <a:rPr lang="en-US" sz="1400" spc="-70" dirty="0"/>
              <a:t>M365VirtualMarathon.com</a:t>
            </a:r>
          </a:p>
        </p:txBody>
      </p:sp>
      <p:pic>
        <p:nvPicPr>
          <p:cNvPr id="4" name="Picture 3" descr="A close up of a sign&#10;&#10;Description automatically generated">
            <a:extLst>
              <a:ext uri="{FF2B5EF4-FFF2-40B4-BE49-F238E27FC236}">
                <a16:creationId xmlns:a16="http://schemas.microsoft.com/office/drawing/2014/main" id="{B96F64D7-71F0-4E97-9967-3E799AFD8545}"/>
              </a:ext>
            </a:extLst>
          </p:cNvPr>
          <p:cNvPicPr>
            <a:picLocks noChangeAspect="1"/>
          </p:cNvPicPr>
          <p:nvPr/>
        </p:nvPicPr>
        <p:blipFill>
          <a:blip r:embed="rId5"/>
          <a:stretch>
            <a:fillRect/>
          </a:stretch>
        </p:blipFill>
        <p:spPr>
          <a:xfrm>
            <a:off x="618837" y="4172471"/>
            <a:ext cx="1491176" cy="1491176"/>
          </a:xfrm>
          <a:prstGeom prst="rect">
            <a:avLst/>
          </a:prstGeom>
        </p:spPr>
      </p:pic>
    </p:spTree>
    <p:extLst>
      <p:ext uri="{BB962C8B-B14F-4D97-AF65-F5344CB8AC3E}">
        <p14:creationId xmlns:p14="http://schemas.microsoft.com/office/powerpoint/2010/main" val="1403198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6D7B8393-B518-495B-A448-B6278A35349C}"/>
              </a:ext>
            </a:extLst>
          </p:cNvPr>
          <p:cNvSpPr>
            <a:spLocks noGrp="1"/>
          </p:cNvSpPr>
          <p:nvPr>
            <p:ph type="title"/>
          </p:nvPr>
        </p:nvSpPr>
        <p:spPr/>
        <p:txBody>
          <a:bodyPr/>
          <a:lstStyle/>
          <a:p>
            <a:r>
              <a:rPr lang="en-US" spc="-70" dirty="0"/>
              <a:t>THANK YOU TO ALL OUR GENEROUS SPONSORS </a:t>
            </a:r>
            <a:endParaRPr lang="en-US" dirty="0"/>
          </a:p>
        </p:txBody>
      </p:sp>
      <p:pic>
        <p:nvPicPr>
          <p:cNvPr id="43" name="Picture Placeholder 42" descr="A picture containing sitting&#10;&#10;Description automatically generated">
            <a:extLst>
              <a:ext uri="{FF2B5EF4-FFF2-40B4-BE49-F238E27FC236}">
                <a16:creationId xmlns:a16="http://schemas.microsoft.com/office/drawing/2014/main" id="{BA536202-861C-488D-B518-33702D312618}"/>
              </a:ext>
            </a:extLst>
          </p:cNvPr>
          <p:cNvPicPr>
            <a:picLocks noGrp="1" noChangeAspect="1"/>
          </p:cNvPicPr>
          <p:nvPr>
            <p:ph type="pic" sz="quarter" idx="14"/>
          </p:nvPr>
        </p:nvPicPr>
        <p:blipFill>
          <a:blip r:embed="rId3"/>
          <a:srcRect t="1791" b="1791"/>
          <a:stretch>
            <a:fillRect/>
          </a:stretch>
        </p:blipFill>
        <p:spPr>
          <a:xfrm>
            <a:off x="4371108" y="4021541"/>
            <a:ext cx="2103120" cy="822960"/>
          </a:xfrm>
        </p:spPr>
      </p:pic>
      <p:pic>
        <p:nvPicPr>
          <p:cNvPr id="46" name="Picture Placeholder 45" descr="A picture containing object, drawing, meter, clock&#10;&#10;Description automatically generated">
            <a:extLst>
              <a:ext uri="{FF2B5EF4-FFF2-40B4-BE49-F238E27FC236}">
                <a16:creationId xmlns:a16="http://schemas.microsoft.com/office/drawing/2014/main" id="{BA9DDA98-3885-4FBE-A807-542C92D5C839}"/>
              </a:ext>
            </a:extLst>
          </p:cNvPr>
          <p:cNvPicPr>
            <a:picLocks noGrp="1" noChangeAspect="1"/>
          </p:cNvPicPr>
          <p:nvPr>
            <p:ph type="pic" sz="quarter" idx="15"/>
          </p:nvPr>
        </p:nvPicPr>
        <p:blipFill rotWithShape="1">
          <a:blip r:embed="rId4"/>
          <a:srcRect t="-1" b="-1840"/>
          <a:stretch/>
        </p:blipFill>
        <p:spPr>
          <a:xfrm>
            <a:off x="6976644" y="4021541"/>
            <a:ext cx="2103120" cy="822960"/>
          </a:xfrm>
        </p:spPr>
      </p:pic>
      <p:pic>
        <p:nvPicPr>
          <p:cNvPr id="48" name="Picture Placeholder 47" descr="A picture containing clock&#10;&#10;Description automatically generated">
            <a:extLst>
              <a:ext uri="{FF2B5EF4-FFF2-40B4-BE49-F238E27FC236}">
                <a16:creationId xmlns:a16="http://schemas.microsoft.com/office/drawing/2014/main" id="{CB7343F7-7069-4D6E-8704-C47C06A0C27F}"/>
              </a:ext>
            </a:extLst>
          </p:cNvPr>
          <p:cNvPicPr>
            <a:picLocks noGrp="1" noChangeAspect="1"/>
          </p:cNvPicPr>
          <p:nvPr>
            <p:ph type="pic" sz="quarter" idx="16"/>
          </p:nvPr>
        </p:nvPicPr>
        <p:blipFill rotWithShape="1">
          <a:blip r:embed="rId5"/>
          <a:srcRect t="-24312" b="-24312"/>
          <a:stretch/>
        </p:blipFill>
        <p:spPr>
          <a:xfrm>
            <a:off x="1765572" y="5313918"/>
            <a:ext cx="2103120" cy="822960"/>
          </a:xfrm>
        </p:spPr>
      </p:pic>
      <p:pic>
        <p:nvPicPr>
          <p:cNvPr id="50" name="Picture Placeholder 49" descr="A picture containing drawing, light, sign&#10;&#10;Description automatically generated">
            <a:extLst>
              <a:ext uri="{FF2B5EF4-FFF2-40B4-BE49-F238E27FC236}">
                <a16:creationId xmlns:a16="http://schemas.microsoft.com/office/drawing/2014/main" id="{B1597F2F-1ECF-4C27-A0D5-02CEF5DC67EA}"/>
              </a:ext>
            </a:extLst>
          </p:cNvPr>
          <p:cNvPicPr>
            <a:picLocks noGrp="1" noChangeAspect="1"/>
          </p:cNvPicPr>
          <p:nvPr>
            <p:ph type="pic" sz="quarter" idx="17"/>
          </p:nvPr>
        </p:nvPicPr>
        <p:blipFill rotWithShape="1">
          <a:blip r:embed="rId6"/>
          <a:srcRect t="1" b="-9867"/>
          <a:stretch/>
        </p:blipFill>
        <p:spPr>
          <a:xfrm>
            <a:off x="4371108" y="5294866"/>
            <a:ext cx="2103120" cy="822960"/>
          </a:xfrm>
        </p:spPr>
      </p:pic>
      <p:pic>
        <p:nvPicPr>
          <p:cNvPr id="52" name="Picture Placeholder 51" descr="A close up of a sign&#10;&#10;Description automatically generated">
            <a:extLst>
              <a:ext uri="{FF2B5EF4-FFF2-40B4-BE49-F238E27FC236}">
                <a16:creationId xmlns:a16="http://schemas.microsoft.com/office/drawing/2014/main" id="{1927D11E-607A-48CA-8F0F-E3AE4A19CCC4}"/>
              </a:ext>
            </a:extLst>
          </p:cNvPr>
          <p:cNvPicPr>
            <a:picLocks noGrp="1" noChangeAspect="1"/>
          </p:cNvPicPr>
          <p:nvPr>
            <p:ph type="pic" sz="quarter" idx="18"/>
          </p:nvPr>
        </p:nvPicPr>
        <p:blipFill rotWithShape="1">
          <a:blip r:embed="rId7"/>
          <a:srcRect t="-16774" b="-16774"/>
          <a:stretch/>
        </p:blipFill>
        <p:spPr>
          <a:xfrm>
            <a:off x="6976644" y="5332970"/>
            <a:ext cx="2103120" cy="822960"/>
          </a:xfrm>
        </p:spPr>
      </p:pic>
      <p:pic>
        <p:nvPicPr>
          <p:cNvPr id="55" name="Picture Placeholder 54" descr="A picture containing drawing&#10;&#10;Description automatically generated">
            <a:extLst>
              <a:ext uri="{FF2B5EF4-FFF2-40B4-BE49-F238E27FC236}">
                <a16:creationId xmlns:a16="http://schemas.microsoft.com/office/drawing/2014/main" id="{7DE7A509-7B82-4CE6-8BF6-B474AF35DB20}"/>
              </a:ext>
            </a:extLst>
          </p:cNvPr>
          <p:cNvPicPr>
            <a:picLocks noGrp="1" noChangeAspect="1"/>
          </p:cNvPicPr>
          <p:nvPr>
            <p:ph type="pic" sz="quarter" idx="19"/>
          </p:nvPr>
        </p:nvPicPr>
        <p:blipFill rotWithShape="1">
          <a:blip r:embed="rId8"/>
          <a:srcRect t="-20483" r="-233" b="-20483"/>
          <a:stretch/>
        </p:blipFill>
        <p:spPr>
          <a:xfrm>
            <a:off x="9582180" y="4021541"/>
            <a:ext cx="2103120" cy="822960"/>
          </a:xfrm>
        </p:spPr>
      </p:pic>
      <p:pic>
        <p:nvPicPr>
          <p:cNvPr id="59" name="Picture Placeholder 58" descr="A close up of a sign&#10;&#10;Description automatically generated">
            <a:extLst>
              <a:ext uri="{FF2B5EF4-FFF2-40B4-BE49-F238E27FC236}">
                <a16:creationId xmlns:a16="http://schemas.microsoft.com/office/drawing/2014/main" id="{C30BBEE8-45E9-4FD3-891C-1A3AC686F058}"/>
              </a:ext>
            </a:extLst>
          </p:cNvPr>
          <p:cNvPicPr>
            <a:picLocks noGrp="1" noChangeAspect="1"/>
          </p:cNvPicPr>
          <p:nvPr>
            <p:ph type="pic" sz="quarter" idx="10"/>
          </p:nvPr>
        </p:nvPicPr>
        <p:blipFill>
          <a:blip r:embed="rId9"/>
          <a:srcRect l="6150" r="6150"/>
          <a:stretch>
            <a:fillRect/>
          </a:stretch>
        </p:blipFill>
        <p:spPr>
          <a:xfrm>
            <a:off x="1765572" y="1408212"/>
            <a:ext cx="2103120" cy="822960"/>
          </a:xfrm>
        </p:spPr>
      </p:pic>
      <p:pic>
        <p:nvPicPr>
          <p:cNvPr id="63" name="Picture Placeholder 62" descr="A picture containing dark, laptop, man, white&#10;&#10;Description automatically generated">
            <a:extLst>
              <a:ext uri="{FF2B5EF4-FFF2-40B4-BE49-F238E27FC236}">
                <a16:creationId xmlns:a16="http://schemas.microsoft.com/office/drawing/2014/main" id="{919B38E7-A257-4A0A-B1AD-606E42723C6B}"/>
              </a:ext>
            </a:extLst>
          </p:cNvPr>
          <p:cNvPicPr>
            <a:picLocks noGrp="1" noChangeAspect="1"/>
          </p:cNvPicPr>
          <p:nvPr>
            <p:ph type="pic" sz="quarter" idx="11"/>
          </p:nvPr>
        </p:nvPicPr>
        <p:blipFill rotWithShape="1">
          <a:blip r:embed="rId10"/>
          <a:srcRect t="-18957" r="1688" b="-24027"/>
          <a:stretch/>
        </p:blipFill>
        <p:spPr>
          <a:xfrm>
            <a:off x="4371108" y="1403757"/>
            <a:ext cx="2103120" cy="822960"/>
          </a:xfrm>
        </p:spPr>
      </p:pic>
      <p:pic>
        <p:nvPicPr>
          <p:cNvPr id="1027" name="Picture Placeholder 1026" descr="A picture containing photo, sitting, black, dark&#10;&#10;Description automatically generated">
            <a:extLst>
              <a:ext uri="{FF2B5EF4-FFF2-40B4-BE49-F238E27FC236}">
                <a16:creationId xmlns:a16="http://schemas.microsoft.com/office/drawing/2014/main" id="{71156933-8FFE-46AE-B7B7-8119C5DDD79D}"/>
              </a:ext>
            </a:extLst>
          </p:cNvPr>
          <p:cNvPicPr>
            <a:picLocks noGrp="1" noChangeAspect="1"/>
          </p:cNvPicPr>
          <p:nvPr>
            <p:ph type="pic" sz="quarter" idx="12"/>
          </p:nvPr>
        </p:nvPicPr>
        <p:blipFill rotWithShape="1">
          <a:blip r:embed="rId11"/>
          <a:srcRect t="-26524" b="-27783"/>
          <a:stretch/>
        </p:blipFill>
        <p:spPr>
          <a:xfrm>
            <a:off x="1765572" y="2710114"/>
            <a:ext cx="2103120" cy="822960"/>
          </a:xfrm>
        </p:spPr>
      </p:pic>
      <p:pic>
        <p:nvPicPr>
          <p:cNvPr id="1031" name="Picture Placeholder 1030" descr="A picture containing drawing, clock&#10;&#10;Description automatically generated">
            <a:extLst>
              <a:ext uri="{FF2B5EF4-FFF2-40B4-BE49-F238E27FC236}">
                <a16:creationId xmlns:a16="http://schemas.microsoft.com/office/drawing/2014/main" id="{1CCDBF18-9A38-488C-82C4-53CA0D543823}"/>
              </a:ext>
            </a:extLst>
          </p:cNvPr>
          <p:cNvPicPr>
            <a:picLocks noGrp="1" noChangeAspect="1"/>
          </p:cNvPicPr>
          <p:nvPr>
            <p:ph type="pic" sz="quarter" idx="13"/>
          </p:nvPr>
        </p:nvPicPr>
        <p:blipFill rotWithShape="1">
          <a:blip r:embed="rId12"/>
          <a:srcRect l="3101" t="-10179" r="3101" b="-10179"/>
          <a:stretch/>
        </p:blipFill>
        <p:spPr>
          <a:xfrm>
            <a:off x="1765572" y="4021541"/>
            <a:ext cx="2103120" cy="822960"/>
          </a:xfrm>
        </p:spPr>
      </p:pic>
    </p:spTree>
    <p:extLst>
      <p:ext uri="{BB962C8B-B14F-4D97-AF65-F5344CB8AC3E}">
        <p14:creationId xmlns:p14="http://schemas.microsoft.com/office/powerpoint/2010/main" val="3026650399"/>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83F31E-EE96-48F7-A33B-9F0B8BE1FF2D}"/>
              </a:ext>
            </a:extLst>
          </p:cNvPr>
          <p:cNvSpPr txBox="1"/>
          <p:nvPr/>
        </p:nvSpPr>
        <p:spPr>
          <a:xfrm>
            <a:off x="123825" y="6349484"/>
            <a:ext cx="9753600" cy="369332"/>
          </a:xfrm>
          <a:prstGeom prst="rect">
            <a:avLst/>
          </a:prstGeom>
          <a:noFill/>
        </p:spPr>
        <p:txBody>
          <a:bodyPr wrap="square" lIns="0" tIns="0" rIns="0" bIns="0" rtlCol="0">
            <a:spAutoFit/>
          </a:bodyPr>
          <a:lstStyle/>
          <a:p>
            <a:r>
              <a:rPr lang="en-GB" sz="2400" spc="-70" dirty="0"/>
              <a:t>Images from </a:t>
            </a:r>
            <a:r>
              <a:rPr lang="en-GB" sz="2400" spc="-70" dirty="0">
                <a:hlinkClick r:id="rId2">
                  <a:extLst>
                    <a:ext uri="{A12FA001-AC4F-418D-AE19-62706E023703}">
                      <ahyp:hlinkClr xmlns:ahyp="http://schemas.microsoft.com/office/drawing/2018/hyperlinkcolor" val="tx"/>
                    </a:ext>
                  </a:extLst>
                </a:hlinkClick>
              </a:rPr>
              <a:t>https://www.microsoft.com</a:t>
            </a:r>
            <a:r>
              <a:rPr lang="en-GB" sz="2400" spc="-70" dirty="0"/>
              <a:t> , </a:t>
            </a:r>
            <a:r>
              <a:rPr lang="en-GB" sz="2400" dirty="0">
                <a:hlinkClick r:id="rId3">
                  <a:extLst>
                    <a:ext uri="{A12FA001-AC4F-418D-AE19-62706E023703}">
                      <ahyp:hlinkClr xmlns:ahyp="http://schemas.microsoft.com/office/drawing/2018/hyperlinkcolor" val="tx"/>
                    </a:ext>
                  </a:extLst>
                </a:hlinkClick>
              </a:rPr>
              <a:t>https://www.rawpixel.com/</a:t>
            </a:r>
            <a:endParaRPr lang="en-GB" sz="2400" spc="-70" dirty="0"/>
          </a:p>
        </p:txBody>
      </p:sp>
    </p:spTree>
    <p:extLst>
      <p:ext uri="{BB962C8B-B14F-4D97-AF65-F5344CB8AC3E}">
        <p14:creationId xmlns:p14="http://schemas.microsoft.com/office/powerpoint/2010/main" val="3204179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p:cNvSpPr txBox="1">
            <a:spLocks/>
          </p:cNvSpPr>
          <p:nvPr/>
        </p:nvSpPr>
        <p:spPr>
          <a:xfrm>
            <a:off x="-1" y="1634683"/>
            <a:ext cx="12191999" cy="357887"/>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endParaRPr lang="en-US" sz="1800" dirty="0">
              <a:latin typeface="+mn-lt"/>
            </a:endParaRPr>
          </a:p>
        </p:txBody>
      </p:sp>
      <p:pic>
        <p:nvPicPr>
          <p:cNvPr id="1026" name="Picture 2" descr="See the source image">
            <a:extLst>
              <a:ext uri="{FF2B5EF4-FFF2-40B4-BE49-F238E27FC236}">
                <a16:creationId xmlns:a16="http://schemas.microsoft.com/office/drawing/2014/main" id="{AB2FCEC1-A2A3-42DB-A850-95876FDB7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991" y="3068134"/>
            <a:ext cx="4673071" cy="263129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7ED6E5D7-118B-428F-AF86-5F33B40E46A9}"/>
              </a:ext>
            </a:extLst>
          </p:cNvPr>
          <p:cNvSpPr>
            <a:spLocks noGrp="1"/>
          </p:cNvSpPr>
          <p:nvPr>
            <p:ph type="body" sz="quarter" idx="11"/>
          </p:nvPr>
        </p:nvSpPr>
        <p:spPr/>
        <p:txBody>
          <a:bodyPr/>
          <a:lstStyle/>
          <a:p>
            <a:r>
              <a:rPr lang="en-US" dirty="0"/>
              <a:t>Visit the Vendors Booth, Sessions and Watch the Videos</a:t>
            </a:r>
          </a:p>
          <a:p>
            <a:r>
              <a:rPr lang="en-US" dirty="0"/>
              <a:t>Submit Your Answers to Enter the Raffle</a:t>
            </a:r>
          </a:p>
          <a:p>
            <a:r>
              <a:rPr lang="en-US" dirty="0"/>
              <a:t>You need at least 5 correct answers then submit for a chance to win one of 3 </a:t>
            </a:r>
          </a:p>
          <a:p>
            <a:pPr marL="0" indent="0">
              <a:buNone/>
            </a:pPr>
            <a:r>
              <a:rPr lang="en-US" dirty="0"/>
              <a:t>    </a:t>
            </a:r>
            <a:r>
              <a:rPr lang="en-US" sz="1200" dirty="0"/>
              <a:t>(One in each Americas, APAC, EMEA)</a:t>
            </a:r>
          </a:p>
          <a:p>
            <a:endParaRPr lang="en-US" dirty="0"/>
          </a:p>
        </p:txBody>
      </p:sp>
      <p:sp>
        <p:nvSpPr>
          <p:cNvPr id="2" name="Title 1">
            <a:extLst>
              <a:ext uri="{FF2B5EF4-FFF2-40B4-BE49-F238E27FC236}">
                <a16:creationId xmlns:a16="http://schemas.microsoft.com/office/drawing/2014/main" id="{88DFF72D-622A-4BDE-9C62-BA05F5FAE35F}"/>
              </a:ext>
            </a:extLst>
          </p:cNvPr>
          <p:cNvSpPr>
            <a:spLocks noGrp="1"/>
          </p:cNvSpPr>
          <p:nvPr>
            <p:ph type="title"/>
          </p:nvPr>
        </p:nvSpPr>
        <p:spPr>
          <a:xfrm>
            <a:off x="2301959" y="2027799"/>
            <a:ext cx="7152505" cy="646331"/>
          </a:xfrm>
        </p:spPr>
        <p:txBody>
          <a:bodyPr/>
          <a:lstStyle/>
          <a:p>
            <a:r>
              <a:rPr lang="en-US" dirty="0"/>
              <a:t>ARE YOU READY FOR A RAFFLE?</a:t>
            </a:r>
            <a:br>
              <a:rPr lang="en-US" dirty="0"/>
            </a:br>
            <a:r>
              <a:rPr lang="en-US" dirty="0"/>
              <a:t>We are giving away 3 Oculus Quest All In One!</a:t>
            </a:r>
            <a:br>
              <a:rPr lang="en-US" dirty="0"/>
            </a:br>
            <a:endParaRPr lang="en-US" dirty="0"/>
          </a:p>
        </p:txBody>
      </p:sp>
      <p:sp>
        <p:nvSpPr>
          <p:cNvPr id="7" name="Rectangle 6">
            <a:extLst>
              <a:ext uri="{FF2B5EF4-FFF2-40B4-BE49-F238E27FC236}">
                <a16:creationId xmlns:a16="http://schemas.microsoft.com/office/drawing/2014/main" id="{5333B09A-4887-4F40-92D5-C856E8D6653F}"/>
              </a:ext>
            </a:extLst>
          </p:cNvPr>
          <p:cNvSpPr/>
          <p:nvPr/>
        </p:nvSpPr>
        <p:spPr>
          <a:xfrm>
            <a:off x="383667" y="5699433"/>
            <a:ext cx="5248774" cy="584775"/>
          </a:xfrm>
          <a:prstGeom prst="rect">
            <a:avLst/>
          </a:prstGeom>
        </p:spPr>
        <p:txBody>
          <a:bodyPr wrap="square">
            <a:spAutoFit/>
          </a:bodyPr>
          <a:lstStyle/>
          <a:p>
            <a:r>
              <a:rPr lang="en-US" sz="3200" dirty="0"/>
              <a:t>https://bit.ly/m365raffle</a:t>
            </a:r>
          </a:p>
        </p:txBody>
      </p:sp>
    </p:spTree>
    <p:extLst>
      <p:ext uri="{BB962C8B-B14F-4D97-AF65-F5344CB8AC3E}">
        <p14:creationId xmlns:p14="http://schemas.microsoft.com/office/powerpoint/2010/main" val="4100523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C209B2-A6D6-4A92-BA15-B9EBBC524869}"/>
              </a:ext>
            </a:extLst>
          </p:cNvPr>
          <p:cNvSpPr>
            <a:spLocks noGrp="1"/>
          </p:cNvSpPr>
          <p:nvPr>
            <p:ph type="title"/>
          </p:nvPr>
        </p:nvSpPr>
        <p:spPr/>
        <p:txBody>
          <a:bodyPr/>
          <a:lstStyle/>
          <a:p>
            <a:pPr algn="ctr">
              <a:lnSpc>
                <a:spcPct val="150000"/>
              </a:lnSpc>
            </a:pPr>
            <a:r>
              <a:rPr lang="en-US" sz="1800" dirty="0"/>
              <a:t>CONSIDER DONATING TO THE FOLLOWING CHARITY RELIEF FUNDS:</a:t>
            </a:r>
            <a:br>
              <a:rPr lang="en-US" sz="1800" dirty="0"/>
            </a:br>
            <a:r>
              <a:rPr lang="en-US" sz="1800" dirty="0"/>
              <a:t>UNITED WAY OR INTERNATIONAL MEDICAL CORPS</a:t>
            </a:r>
          </a:p>
        </p:txBody>
      </p:sp>
      <p:sp>
        <p:nvSpPr>
          <p:cNvPr id="17" name="Text Placeholder 6">
            <a:extLst>
              <a:ext uri="{FF2B5EF4-FFF2-40B4-BE49-F238E27FC236}">
                <a16:creationId xmlns:a16="http://schemas.microsoft.com/office/drawing/2014/main" id="{B83F9D61-D55C-4FFA-9295-A48F9C222B8B}"/>
              </a:ext>
            </a:extLst>
          </p:cNvPr>
          <p:cNvSpPr txBox="1">
            <a:spLocks/>
          </p:cNvSpPr>
          <p:nvPr/>
        </p:nvSpPr>
        <p:spPr>
          <a:xfrm>
            <a:off x="1" y="591206"/>
            <a:ext cx="12191999" cy="587286"/>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lnSpc>
                <a:spcPct val="150000"/>
              </a:lnSpc>
              <a:buNone/>
            </a:pPr>
            <a:r>
              <a:rPr lang="en-US" sz="1400" dirty="0">
                <a:latin typeface="+mn-lt"/>
              </a:rPr>
              <a:t>THANK YOU FOR JOINING US!</a:t>
            </a:r>
            <a:br>
              <a:rPr lang="en-US" sz="1400" dirty="0">
                <a:latin typeface="+mn-lt"/>
              </a:rPr>
            </a:br>
            <a:r>
              <a:rPr lang="en-US" sz="1400" spc="-70" dirty="0">
                <a:solidFill>
                  <a:schemeClr val="tx1">
                    <a:lumMod val="85000"/>
                    <a:lumOff val="15000"/>
                  </a:schemeClr>
                </a:solidFill>
                <a:latin typeface="+mn-lt"/>
              </a:rPr>
              <a:t>10% OF FUNDS FROM SPONSORS GO TO SUPPORT COMMUNITY RELIEF</a:t>
            </a:r>
          </a:p>
          <a:p>
            <a:pPr marL="0" indent="0" algn="ctr">
              <a:lnSpc>
                <a:spcPct val="150000"/>
              </a:lnSpc>
              <a:buNone/>
            </a:pPr>
            <a:endParaRPr lang="en-US" sz="1400" dirty="0">
              <a:latin typeface="+mn-lt"/>
            </a:endParaRPr>
          </a:p>
        </p:txBody>
      </p:sp>
      <p:pic>
        <p:nvPicPr>
          <p:cNvPr id="19" name="Picture 18" descr="A close up of a logo&#10;&#10;Description automatically generated">
            <a:extLst>
              <a:ext uri="{FF2B5EF4-FFF2-40B4-BE49-F238E27FC236}">
                <a16:creationId xmlns:a16="http://schemas.microsoft.com/office/drawing/2014/main" id="{E3AC61A3-8AAE-4695-9812-EDEFB750A3E8}"/>
              </a:ext>
            </a:extLst>
          </p:cNvPr>
          <p:cNvPicPr>
            <a:picLocks noChangeAspect="1"/>
          </p:cNvPicPr>
          <p:nvPr/>
        </p:nvPicPr>
        <p:blipFill>
          <a:blip r:embed="rId3"/>
          <a:stretch>
            <a:fillRect/>
          </a:stretch>
        </p:blipFill>
        <p:spPr>
          <a:xfrm rot="19061568">
            <a:off x="1616826" y="3198521"/>
            <a:ext cx="1110174" cy="1213104"/>
          </a:xfrm>
          <a:prstGeom prst="rect">
            <a:avLst/>
          </a:prstGeom>
        </p:spPr>
      </p:pic>
      <p:pic>
        <p:nvPicPr>
          <p:cNvPr id="21" name="Picture 20" descr="A close up of a logo&#10;&#10;Description automatically generated">
            <a:extLst>
              <a:ext uri="{FF2B5EF4-FFF2-40B4-BE49-F238E27FC236}">
                <a16:creationId xmlns:a16="http://schemas.microsoft.com/office/drawing/2014/main" id="{12A39EDA-2FD0-4130-86A9-EADCB0346433}"/>
              </a:ext>
            </a:extLst>
          </p:cNvPr>
          <p:cNvPicPr>
            <a:picLocks noChangeAspect="1"/>
          </p:cNvPicPr>
          <p:nvPr/>
        </p:nvPicPr>
        <p:blipFill>
          <a:blip r:embed="rId3"/>
          <a:stretch>
            <a:fillRect/>
          </a:stretch>
        </p:blipFill>
        <p:spPr>
          <a:xfrm>
            <a:off x="9581988" y="1178492"/>
            <a:ext cx="1110174" cy="1213104"/>
          </a:xfrm>
          <a:prstGeom prst="rect">
            <a:avLst/>
          </a:prstGeom>
        </p:spPr>
      </p:pic>
      <p:pic>
        <p:nvPicPr>
          <p:cNvPr id="23" name="Picture 22" descr="A picture containing shirt&#10;&#10;Description automatically generated">
            <a:extLst>
              <a:ext uri="{FF2B5EF4-FFF2-40B4-BE49-F238E27FC236}">
                <a16:creationId xmlns:a16="http://schemas.microsoft.com/office/drawing/2014/main" id="{75CB7AAE-3EF8-4AB3-B2DF-5AF699A14905}"/>
              </a:ext>
            </a:extLst>
          </p:cNvPr>
          <p:cNvPicPr>
            <a:picLocks noChangeAspect="1"/>
          </p:cNvPicPr>
          <p:nvPr/>
        </p:nvPicPr>
        <p:blipFill>
          <a:blip r:embed="rId4"/>
          <a:stretch>
            <a:fillRect/>
          </a:stretch>
        </p:blipFill>
        <p:spPr>
          <a:xfrm>
            <a:off x="4537998" y="3761690"/>
            <a:ext cx="3116004" cy="3116004"/>
          </a:xfrm>
          <a:prstGeom prst="rect">
            <a:avLst/>
          </a:prstGeom>
        </p:spPr>
      </p:pic>
      <p:pic>
        <p:nvPicPr>
          <p:cNvPr id="7" name="Picture 2" descr="See the source image">
            <a:extLst>
              <a:ext uri="{FF2B5EF4-FFF2-40B4-BE49-F238E27FC236}">
                <a16:creationId xmlns:a16="http://schemas.microsoft.com/office/drawing/2014/main" id="{359993AC-2309-4171-A8D8-DED724ADFE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3149"/>
          <a:stretch/>
        </p:blipFill>
        <p:spPr bwMode="auto">
          <a:xfrm>
            <a:off x="8850795" y="105240"/>
            <a:ext cx="3233173" cy="13800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ee the source image">
            <a:extLst>
              <a:ext uri="{FF2B5EF4-FFF2-40B4-BE49-F238E27FC236}">
                <a16:creationId xmlns:a16="http://schemas.microsoft.com/office/drawing/2014/main" id="{BDFADB85-56D7-4A63-BE05-A94D2A872E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316" b="28166"/>
          <a:stretch/>
        </p:blipFill>
        <p:spPr bwMode="auto">
          <a:xfrm>
            <a:off x="197483" y="4961481"/>
            <a:ext cx="4235369" cy="12615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A0F5ED0-8B60-402E-81DE-A82926753FB6}"/>
              </a:ext>
            </a:extLst>
          </p:cNvPr>
          <p:cNvPicPr>
            <a:picLocks noChangeAspect="1"/>
          </p:cNvPicPr>
          <p:nvPr/>
        </p:nvPicPr>
        <p:blipFill>
          <a:blip r:embed="rId7"/>
          <a:stretch>
            <a:fillRect/>
          </a:stretch>
        </p:blipFill>
        <p:spPr>
          <a:xfrm>
            <a:off x="12068" y="0"/>
            <a:ext cx="1778483" cy="930602"/>
          </a:xfrm>
          <a:prstGeom prst="rect">
            <a:avLst/>
          </a:prstGeom>
        </p:spPr>
      </p:pic>
      <p:sp>
        <p:nvSpPr>
          <p:cNvPr id="12" name="TextBox 11">
            <a:extLst>
              <a:ext uri="{FF2B5EF4-FFF2-40B4-BE49-F238E27FC236}">
                <a16:creationId xmlns:a16="http://schemas.microsoft.com/office/drawing/2014/main" id="{6397FB49-787D-484D-9BE2-0FB7399DAA44}"/>
              </a:ext>
            </a:extLst>
          </p:cNvPr>
          <p:cNvSpPr txBox="1"/>
          <p:nvPr/>
        </p:nvSpPr>
        <p:spPr>
          <a:xfrm>
            <a:off x="3324890" y="3692406"/>
            <a:ext cx="7513983" cy="707886"/>
          </a:xfrm>
          <a:prstGeom prst="rect">
            <a:avLst/>
          </a:prstGeom>
          <a:noFill/>
        </p:spPr>
        <p:txBody>
          <a:bodyPr wrap="square">
            <a:spAutoFit/>
          </a:bodyPr>
          <a:lstStyle/>
          <a:p>
            <a:pPr algn="ctr" defTabSz="914099" fontAlgn="base">
              <a:spcBef>
                <a:spcPct val="0"/>
              </a:spcBef>
              <a:spcAft>
                <a:spcPct val="0"/>
              </a:spcAft>
            </a:pPr>
            <a:r>
              <a:rPr lang="en-US" sz="2000" dirty="0">
                <a:ea typeface="Segoe UI" pitchFamily="34" charset="0"/>
                <a:cs typeface="Segoe UI" pitchFamily="34" charset="0"/>
              </a:rPr>
              <a:t>United Way: </a:t>
            </a:r>
            <a:r>
              <a:rPr lang="en-US" sz="2000" u="sng" dirty="0">
                <a:latin typeface="Helvetica" panose="020B0604020202020204" pitchFamily="34" charset="0"/>
                <a:hlinkClick r:id="rId8">
                  <a:extLst>
                    <a:ext uri="{A12FA001-AC4F-418D-AE19-62706E023703}">
                      <ahyp:hlinkClr xmlns:ahyp="http://schemas.microsoft.com/office/drawing/2018/hyperlinkcolor" val="tx"/>
                    </a:ext>
                  </a:extLst>
                </a:hlinkClick>
              </a:rPr>
              <a:t>https://give.uwkc.org/M365VM</a:t>
            </a:r>
            <a:endParaRPr lang="en-US" sz="2000" u="sng" dirty="0">
              <a:latin typeface="Helvetica" panose="020B0604020202020204" pitchFamily="34" charset="0"/>
            </a:endParaRPr>
          </a:p>
          <a:p>
            <a:pPr algn="ctr" defTabSz="914099" fontAlgn="base">
              <a:spcBef>
                <a:spcPct val="0"/>
              </a:spcBef>
              <a:spcAft>
                <a:spcPct val="0"/>
              </a:spcAft>
            </a:pPr>
            <a:r>
              <a:rPr lang="en-US" sz="2000" dirty="0">
                <a:cs typeface="Segoe UI" pitchFamily="34" charset="0"/>
              </a:rPr>
              <a:t>International Medical Corps: </a:t>
            </a:r>
            <a:r>
              <a:rPr lang="en-US" sz="2000" b="0" i="0" u="sng" dirty="0">
                <a:effectLst/>
                <a:latin typeface="Helvetica" panose="020B0604020202020204" pitchFamily="34" charset="0"/>
              </a:rPr>
              <a:t>https://bit.ly/MedicalCorpsFund</a:t>
            </a:r>
            <a:endParaRPr lang="en-US" sz="2000" dirty="0">
              <a:cs typeface="Segoe UI" pitchFamily="34" charset="0"/>
            </a:endParaRPr>
          </a:p>
        </p:txBody>
      </p:sp>
    </p:spTree>
    <p:extLst>
      <p:ext uri="{BB962C8B-B14F-4D97-AF65-F5344CB8AC3E}">
        <p14:creationId xmlns:p14="http://schemas.microsoft.com/office/powerpoint/2010/main" val="2808594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172F0F5-20E2-4AB6-AB61-BDB63A8D049C}"/>
              </a:ext>
            </a:extLst>
          </p:cNvPr>
          <p:cNvSpPr>
            <a:spLocks noGrp="1"/>
          </p:cNvSpPr>
          <p:nvPr>
            <p:ph type="body" sz="quarter" idx="11"/>
          </p:nvPr>
        </p:nvSpPr>
        <p:spPr/>
        <p:txBody>
          <a:bodyPr/>
          <a:lstStyle/>
          <a:p>
            <a:pPr marL="0" indent="0">
              <a:buNone/>
            </a:pPr>
            <a:r>
              <a:rPr lang="en-US" sz="1800" b="1" dirty="0"/>
              <a:t>Consultant &amp; Solution Architect M365</a:t>
            </a:r>
          </a:p>
          <a:p>
            <a:r>
              <a:rPr lang="en-US" b="0" dirty="0">
                <a:latin typeface="+mn-lt"/>
              </a:rPr>
              <a:t>International </a:t>
            </a:r>
            <a:r>
              <a:rPr lang="en-US" b="0" dirty="0" err="1">
                <a:latin typeface="+mn-lt"/>
              </a:rPr>
              <a:t>Organisation</a:t>
            </a:r>
            <a:endParaRPr lang="en-US" b="0" dirty="0">
              <a:latin typeface="+mn-lt"/>
            </a:endParaRPr>
          </a:p>
          <a:p>
            <a:r>
              <a:rPr lang="en-US" dirty="0"/>
              <a:t>Vienna, Austria</a:t>
            </a:r>
          </a:p>
          <a:p>
            <a:r>
              <a:rPr lang="en-US" b="0" dirty="0">
                <a:latin typeface="+mn-lt"/>
              </a:rPr>
              <a:t> </a:t>
            </a:r>
          </a:p>
          <a:p>
            <a:endParaRPr lang="en-US" b="0" dirty="0">
              <a:latin typeface="+mn-lt"/>
            </a:endParaRPr>
          </a:p>
        </p:txBody>
      </p:sp>
      <p:sp>
        <p:nvSpPr>
          <p:cNvPr id="4" name="Title 3">
            <a:extLst>
              <a:ext uri="{FF2B5EF4-FFF2-40B4-BE49-F238E27FC236}">
                <a16:creationId xmlns:a16="http://schemas.microsoft.com/office/drawing/2014/main" id="{49FFE272-33F3-475F-B7C0-A423EC9C0BD1}"/>
              </a:ext>
            </a:extLst>
          </p:cNvPr>
          <p:cNvSpPr>
            <a:spLocks noGrp="1"/>
          </p:cNvSpPr>
          <p:nvPr>
            <p:ph type="title"/>
          </p:nvPr>
        </p:nvSpPr>
        <p:spPr>
          <a:prstGeom prst="rect">
            <a:avLst/>
          </a:prstGeom>
        </p:spPr>
        <p:txBody>
          <a:bodyPr/>
          <a:lstStyle/>
          <a:p>
            <a:r>
              <a:rPr lang="en-US" b="0" dirty="0">
                <a:latin typeface="+mn-lt"/>
              </a:rPr>
              <a:t>Melanie Culver</a:t>
            </a:r>
          </a:p>
        </p:txBody>
      </p:sp>
      <p:grpSp>
        <p:nvGrpSpPr>
          <p:cNvPr id="11" name="Group 10">
            <a:extLst>
              <a:ext uri="{FF2B5EF4-FFF2-40B4-BE49-F238E27FC236}">
                <a16:creationId xmlns:a16="http://schemas.microsoft.com/office/drawing/2014/main" id="{AE0F04DD-3B81-41D3-BBC4-0A7A03EE95FB}"/>
              </a:ext>
            </a:extLst>
          </p:cNvPr>
          <p:cNvGrpSpPr/>
          <p:nvPr/>
        </p:nvGrpSpPr>
        <p:grpSpPr>
          <a:xfrm>
            <a:off x="9908224" y="5562176"/>
            <a:ext cx="2143344" cy="1199749"/>
            <a:chOff x="9908224" y="5562176"/>
            <a:chExt cx="2143344" cy="1199749"/>
          </a:xfrm>
        </p:grpSpPr>
        <p:grpSp>
          <p:nvGrpSpPr>
            <p:cNvPr id="12" name="Group 11">
              <a:extLst>
                <a:ext uri="{FF2B5EF4-FFF2-40B4-BE49-F238E27FC236}">
                  <a16:creationId xmlns:a16="http://schemas.microsoft.com/office/drawing/2014/main" id="{ACABEC26-9FFE-4D50-BE2E-F59F4C47CEF0}"/>
                </a:ext>
              </a:extLst>
            </p:cNvPr>
            <p:cNvGrpSpPr/>
            <p:nvPr/>
          </p:nvGrpSpPr>
          <p:grpSpPr>
            <a:xfrm>
              <a:off x="9908225" y="5562176"/>
              <a:ext cx="2143343" cy="1184360"/>
              <a:chOff x="9908225" y="5562176"/>
              <a:chExt cx="2143343" cy="1184360"/>
            </a:xfrm>
          </p:grpSpPr>
          <p:grpSp>
            <p:nvGrpSpPr>
              <p:cNvPr id="14" name="Group 13">
                <a:extLst>
                  <a:ext uri="{FF2B5EF4-FFF2-40B4-BE49-F238E27FC236}">
                    <a16:creationId xmlns:a16="http://schemas.microsoft.com/office/drawing/2014/main" id="{CDADB6B9-D660-48FC-9A93-8AC5D3C46037}"/>
                  </a:ext>
                </a:extLst>
              </p:cNvPr>
              <p:cNvGrpSpPr/>
              <p:nvPr/>
            </p:nvGrpSpPr>
            <p:grpSpPr>
              <a:xfrm>
                <a:off x="9908225" y="5562176"/>
                <a:ext cx="2143343" cy="980274"/>
                <a:chOff x="9861333" y="5729718"/>
                <a:chExt cx="2143343" cy="980274"/>
              </a:xfrm>
            </p:grpSpPr>
            <p:pic>
              <p:nvPicPr>
                <p:cNvPr id="16" name="Picture 15" descr="A close up of a sign&#10;&#10;Description automatically generated">
                  <a:extLst>
                    <a:ext uri="{FF2B5EF4-FFF2-40B4-BE49-F238E27FC236}">
                      <a16:creationId xmlns:a16="http://schemas.microsoft.com/office/drawing/2014/main" id="{047A7875-3519-490A-81FA-27AE7FA34347}"/>
                    </a:ext>
                  </a:extLst>
                </p:cNvPr>
                <p:cNvPicPr>
                  <a:picLocks noChangeAspect="1"/>
                </p:cNvPicPr>
                <p:nvPr/>
              </p:nvPicPr>
              <p:blipFill>
                <a:blip r:embed="rId4"/>
                <a:stretch>
                  <a:fillRect/>
                </a:stretch>
              </p:blipFill>
              <p:spPr>
                <a:xfrm>
                  <a:off x="9861333" y="6087692"/>
                  <a:ext cx="1938629" cy="622300"/>
                </a:xfrm>
                <a:prstGeom prst="rect">
                  <a:avLst/>
                </a:prstGeom>
              </p:spPr>
            </p:pic>
            <p:sp>
              <p:nvSpPr>
                <p:cNvPr id="17" name="TextBox 16">
                  <a:extLst>
                    <a:ext uri="{FF2B5EF4-FFF2-40B4-BE49-F238E27FC236}">
                      <a16:creationId xmlns:a16="http://schemas.microsoft.com/office/drawing/2014/main" id="{09726ADF-47A8-493A-B87D-2615A0614780}"/>
                    </a:ext>
                  </a:extLst>
                </p:cNvPr>
                <p:cNvSpPr txBox="1"/>
                <p:nvPr/>
              </p:nvSpPr>
              <p:spPr>
                <a:xfrm>
                  <a:off x="9861334" y="5729718"/>
                  <a:ext cx="2143342" cy="369332"/>
                </a:xfrm>
                <a:prstGeom prst="rect">
                  <a:avLst/>
                </a:prstGeom>
                <a:noFill/>
              </p:spPr>
              <p:txBody>
                <a:bodyPr wrap="square" lIns="0" tIns="0" rIns="0" bIns="0" rtlCol="0">
                  <a:spAutoFit/>
                </a:bodyPr>
                <a:lstStyle/>
                <a:p>
                  <a:r>
                    <a:rPr lang="en-US" sz="1200" spc="-70" dirty="0"/>
                    <a:t>Brought to you by:</a:t>
                  </a:r>
                </a:p>
                <a:p>
                  <a:r>
                    <a:rPr lang="en-US" sz="1200" spc="-70" dirty="0"/>
                    <a:t>The Global Microsoft Community &amp; </a:t>
                  </a:r>
                </a:p>
              </p:txBody>
            </p:sp>
          </p:grpSp>
          <p:sp>
            <p:nvSpPr>
              <p:cNvPr id="15" name="TextBox 14">
                <a:extLst>
                  <a:ext uri="{FF2B5EF4-FFF2-40B4-BE49-F238E27FC236}">
                    <a16:creationId xmlns:a16="http://schemas.microsoft.com/office/drawing/2014/main" id="{A0FD1215-60FB-4039-B9A4-9DB24EFF476D}"/>
                  </a:ext>
                </a:extLst>
              </p:cNvPr>
              <p:cNvSpPr txBox="1"/>
              <p:nvPr/>
            </p:nvSpPr>
            <p:spPr>
              <a:xfrm>
                <a:off x="9992532" y="6561870"/>
                <a:ext cx="65" cy="184666"/>
              </a:xfrm>
              <a:prstGeom prst="rect">
                <a:avLst/>
              </a:prstGeom>
              <a:noFill/>
            </p:spPr>
            <p:txBody>
              <a:bodyPr wrap="none" lIns="0" tIns="0" rIns="0" bIns="0" rtlCol="0">
                <a:spAutoFit/>
              </a:bodyPr>
              <a:lstStyle/>
              <a:p>
                <a:endParaRPr lang="en-US" sz="1200" spc="-70" dirty="0"/>
              </a:p>
            </p:txBody>
          </p:sp>
        </p:grpSp>
        <p:sp>
          <p:nvSpPr>
            <p:cNvPr id="13" name="TextBox 12">
              <a:extLst>
                <a:ext uri="{FF2B5EF4-FFF2-40B4-BE49-F238E27FC236}">
                  <a16:creationId xmlns:a16="http://schemas.microsoft.com/office/drawing/2014/main" id="{768AC273-F443-4C48-8862-872AE10FFFDB}"/>
                </a:ext>
              </a:extLst>
            </p:cNvPr>
            <p:cNvSpPr txBox="1"/>
            <p:nvPr/>
          </p:nvSpPr>
          <p:spPr>
            <a:xfrm>
              <a:off x="9908224" y="6546481"/>
              <a:ext cx="2143344" cy="215444"/>
            </a:xfrm>
            <a:prstGeom prst="rect">
              <a:avLst/>
            </a:prstGeom>
            <a:noFill/>
          </p:spPr>
          <p:txBody>
            <a:bodyPr wrap="none" lIns="0" tIns="0" rIns="0" bIns="0" rtlCol="0">
              <a:spAutoFit/>
            </a:bodyPr>
            <a:lstStyle/>
            <a:p>
              <a:r>
                <a:rPr lang="en-US" sz="1400" spc="-70" dirty="0"/>
                <a:t>M365Conf.com | #M365CONF</a:t>
              </a:r>
            </a:p>
          </p:txBody>
        </p:sp>
      </p:grpSp>
      <p:sp>
        <p:nvSpPr>
          <p:cNvPr id="18" name="TextBox 17">
            <a:extLst>
              <a:ext uri="{FF2B5EF4-FFF2-40B4-BE49-F238E27FC236}">
                <a16:creationId xmlns:a16="http://schemas.microsoft.com/office/drawing/2014/main" id="{815DADA7-1F9F-44E7-B228-107AEA2FF422}"/>
              </a:ext>
            </a:extLst>
          </p:cNvPr>
          <p:cNvSpPr txBox="1"/>
          <p:nvPr/>
        </p:nvSpPr>
        <p:spPr>
          <a:xfrm>
            <a:off x="129122" y="6299232"/>
            <a:ext cx="1921103" cy="430887"/>
          </a:xfrm>
          <a:prstGeom prst="rect">
            <a:avLst/>
          </a:prstGeom>
          <a:noFill/>
        </p:spPr>
        <p:txBody>
          <a:bodyPr wrap="none" lIns="0" tIns="0" rIns="0" bIns="0" rtlCol="0">
            <a:spAutoFit/>
          </a:bodyPr>
          <a:lstStyle/>
          <a:p>
            <a:r>
              <a:rPr lang="en-US" sz="1400" spc="-70" dirty="0"/>
              <a:t>#M365VM</a:t>
            </a:r>
          </a:p>
          <a:p>
            <a:r>
              <a:rPr lang="en-US" sz="1400" spc="-70" dirty="0"/>
              <a:t>M365VirtualMarathon.com</a:t>
            </a:r>
          </a:p>
        </p:txBody>
      </p:sp>
      <p:pic>
        <p:nvPicPr>
          <p:cNvPr id="19" name="Content Placeholder 13">
            <a:extLst>
              <a:ext uri="{FF2B5EF4-FFF2-40B4-BE49-F238E27FC236}">
                <a16:creationId xmlns:a16="http://schemas.microsoft.com/office/drawing/2014/main" id="{1481DFF7-EF8C-4FB7-83E1-F4698F2A7D80}"/>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28" r="28"/>
          <a:stretch>
            <a:fillRect/>
          </a:stretch>
        </p:blipFill>
        <p:spPr>
          <a:xfrm>
            <a:off x="838200" y="2463800"/>
            <a:ext cx="2833688" cy="2835275"/>
          </a:xfrm>
        </p:spPr>
      </p:pic>
      <p:pic>
        <p:nvPicPr>
          <p:cNvPr id="7" name="Picture 6">
            <a:extLst>
              <a:ext uri="{FF2B5EF4-FFF2-40B4-BE49-F238E27FC236}">
                <a16:creationId xmlns:a16="http://schemas.microsoft.com/office/drawing/2014/main" id="{6352FFFA-8ADD-4579-888E-B6ECAC006C18}"/>
              </a:ext>
            </a:extLst>
          </p:cNvPr>
          <p:cNvPicPr>
            <a:picLocks noChangeAspect="1"/>
          </p:cNvPicPr>
          <p:nvPr/>
        </p:nvPicPr>
        <p:blipFill>
          <a:blip r:embed="rId6"/>
          <a:stretch>
            <a:fillRect/>
          </a:stretch>
        </p:blipFill>
        <p:spPr>
          <a:xfrm>
            <a:off x="4831559" y="4913172"/>
            <a:ext cx="360000" cy="360000"/>
          </a:xfrm>
          <a:prstGeom prst="rect">
            <a:avLst/>
          </a:prstGeom>
        </p:spPr>
      </p:pic>
      <p:pic>
        <p:nvPicPr>
          <p:cNvPr id="9" name="Picture 8">
            <a:extLst>
              <a:ext uri="{FF2B5EF4-FFF2-40B4-BE49-F238E27FC236}">
                <a16:creationId xmlns:a16="http://schemas.microsoft.com/office/drawing/2014/main" id="{44725A03-AE22-4C39-938A-FF998611B5C5}"/>
              </a:ext>
            </a:extLst>
          </p:cNvPr>
          <p:cNvPicPr>
            <a:picLocks noChangeAspect="1"/>
          </p:cNvPicPr>
          <p:nvPr/>
        </p:nvPicPr>
        <p:blipFill>
          <a:blip r:embed="rId7"/>
          <a:stretch>
            <a:fillRect/>
          </a:stretch>
        </p:blipFill>
        <p:spPr>
          <a:xfrm>
            <a:off x="5333028" y="4913172"/>
            <a:ext cx="360000" cy="360000"/>
          </a:xfrm>
          <a:prstGeom prst="rect">
            <a:avLst/>
          </a:prstGeom>
        </p:spPr>
      </p:pic>
    </p:spTree>
    <p:extLst>
      <p:ext uri="{BB962C8B-B14F-4D97-AF65-F5344CB8AC3E}">
        <p14:creationId xmlns:p14="http://schemas.microsoft.com/office/powerpoint/2010/main" val="2783513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3104BC-6B95-4F77-AB5A-5AA253729773}"/>
              </a:ext>
            </a:extLst>
          </p:cNvPr>
          <p:cNvSpPr>
            <a:spLocks noGrp="1"/>
          </p:cNvSpPr>
          <p:nvPr>
            <p:ph type="body" sz="quarter" idx="11"/>
          </p:nvPr>
        </p:nvSpPr>
        <p:spPr/>
        <p:txBody>
          <a:bodyPr/>
          <a:lstStyle/>
          <a:p>
            <a:r>
              <a:rPr lang="en-GB" sz="2000" dirty="0"/>
              <a:t>Pain Points</a:t>
            </a:r>
          </a:p>
          <a:p>
            <a:r>
              <a:rPr lang="en-GB" sz="2000" dirty="0"/>
              <a:t>Behind the Scenes</a:t>
            </a:r>
          </a:p>
          <a:p>
            <a:r>
              <a:rPr lang="en-GB" sz="2000" dirty="0"/>
              <a:t>Improvement possibilities</a:t>
            </a:r>
          </a:p>
          <a:p>
            <a:r>
              <a:rPr lang="en-GB" sz="2000" dirty="0"/>
              <a:t>Automation</a:t>
            </a:r>
          </a:p>
        </p:txBody>
      </p:sp>
      <p:sp>
        <p:nvSpPr>
          <p:cNvPr id="3" name="Title 2">
            <a:extLst>
              <a:ext uri="{FF2B5EF4-FFF2-40B4-BE49-F238E27FC236}">
                <a16:creationId xmlns:a16="http://schemas.microsoft.com/office/drawing/2014/main" id="{B0057286-2F32-438A-B1EF-02CFBAA8B6ED}"/>
              </a:ext>
            </a:extLst>
          </p:cNvPr>
          <p:cNvSpPr>
            <a:spLocks noGrp="1"/>
          </p:cNvSpPr>
          <p:nvPr>
            <p:ph type="title"/>
          </p:nvPr>
        </p:nvSpPr>
        <p:spPr/>
        <p:txBody>
          <a:bodyPr/>
          <a:lstStyle/>
          <a:p>
            <a:r>
              <a:rPr lang="en-GB" dirty="0"/>
              <a:t>Agenda</a:t>
            </a:r>
          </a:p>
        </p:txBody>
      </p:sp>
    </p:spTree>
    <p:extLst>
      <p:ext uri="{BB962C8B-B14F-4D97-AF65-F5344CB8AC3E}">
        <p14:creationId xmlns:p14="http://schemas.microsoft.com/office/powerpoint/2010/main" val="1476387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young child smiling at the camera&#10;&#10;Description automatically generated">
            <a:extLst>
              <a:ext uri="{FF2B5EF4-FFF2-40B4-BE49-F238E27FC236}">
                <a16:creationId xmlns:a16="http://schemas.microsoft.com/office/drawing/2014/main" id="{8E721B12-D023-472A-BC27-BE8B503B21C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0992" y="-1367735"/>
            <a:ext cx="12637209" cy="8767064"/>
          </a:xfrm>
          <a:prstGeom prst="rect">
            <a:avLst/>
          </a:prstGeom>
        </p:spPr>
      </p:pic>
      <p:sp>
        <p:nvSpPr>
          <p:cNvPr id="9" name="TextBox 8">
            <a:extLst>
              <a:ext uri="{FF2B5EF4-FFF2-40B4-BE49-F238E27FC236}">
                <a16:creationId xmlns:a16="http://schemas.microsoft.com/office/drawing/2014/main" id="{DF89B6F3-FD2F-4AC0-927F-3079BC509C13}"/>
              </a:ext>
            </a:extLst>
          </p:cNvPr>
          <p:cNvSpPr txBox="1"/>
          <p:nvPr/>
        </p:nvSpPr>
        <p:spPr>
          <a:xfrm>
            <a:off x="1078092" y="7360267"/>
            <a:ext cx="9885405" cy="230832"/>
          </a:xfrm>
          <a:prstGeom prst="rect">
            <a:avLst/>
          </a:prstGeom>
          <a:noFill/>
        </p:spPr>
        <p:txBody>
          <a:bodyPr wrap="square" rtlCol="0">
            <a:spAutoFit/>
          </a:bodyPr>
          <a:lstStyle/>
          <a:p>
            <a:r>
              <a:rPr lang="en-GB" sz="900" dirty="0">
                <a:hlinkClick r:id="rId3" tooltip="http://ariesrules.blogspot.com/2012/11/cry-baby.html"/>
              </a:rPr>
              <a:t>This Photo</a:t>
            </a:r>
            <a:r>
              <a:rPr lang="en-GB" sz="900" dirty="0"/>
              <a:t> by Unknown Author is licensed under </a:t>
            </a:r>
            <a:r>
              <a:rPr lang="en-GB" sz="900" dirty="0">
                <a:hlinkClick r:id="rId4" tooltip="https://creativecommons.org/licenses/by-nc-nd/3.0/"/>
              </a:rPr>
              <a:t>CC BY-NC-ND</a:t>
            </a:r>
            <a:endParaRPr lang="en-GB" sz="900" dirty="0"/>
          </a:p>
        </p:txBody>
      </p:sp>
      <p:sp>
        <p:nvSpPr>
          <p:cNvPr id="10" name="Title 9">
            <a:extLst>
              <a:ext uri="{FF2B5EF4-FFF2-40B4-BE49-F238E27FC236}">
                <a16:creationId xmlns:a16="http://schemas.microsoft.com/office/drawing/2014/main" id="{CA34EBF5-DE47-4896-80B7-E0303DAC877D}"/>
              </a:ext>
            </a:extLst>
          </p:cNvPr>
          <p:cNvSpPr>
            <a:spLocks noGrp="1"/>
          </p:cNvSpPr>
          <p:nvPr>
            <p:ph type="title"/>
          </p:nvPr>
        </p:nvSpPr>
        <p:spPr>
          <a:xfrm>
            <a:off x="509257" y="212836"/>
            <a:ext cx="3936620" cy="3129454"/>
          </a:xfrm>
        </p:spPr>
        <p:txBody>
          <a:bodyPr/>
          <a:lstStyle/>
          <a:p>
            <a:r>
              <a:rPr lang="en-GB" sz="4400" dirty="0">
                <a:solidFill>
                  <a:schemeClr val="bg1"/>
                </a:solidFill>
              </a:rPr>
              <a:t>Pain Points</a:t>
            </a:r>
          </a:p>
        </p:txBody>
      </p:sp>
    </p:spTree>
    <p:extLst>
      <p:ext uri="{BB962C8B-B14F-4D97-AF65-F5344CB8AC3E}">
        <p14:creationId xmlns:p14="http://schemas.microsoft.com/office/powerpoint/2010/main" val="3097418666"/>
      </p:ext>
    </p:extLst>
  </p:cSld>
  <p:clrMapOvr>
    <a:masterClrMapping/>
  </p:clrMapOvr>
</p:sld>
</file>

<file path=ppt/theme/theme1.xml><?xml version="1.0" encoding="utf-8"?>
<a:theme xmlns:a="http://schemas.openxmlformats.org/drawingml/2006/main" name="Header">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6-Template.potx" id="{77C32EA3-63BF-4E3B-B801-73A246840EDD}" vid="{1522EE2A-0561-4E66-8B5A-C4EDB7EFEA07}"/>
    </a:ext>
  </a:extLst>
</a:theme>
</file>

<file path=ppt/theme/theme2.xml><?xml version="1.0" encoding="utf-8"?>
<a:theme xmlns:a="http://schemas.openxmlformats.org/drawingml/2006/main" name="Without-header">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6-Template.potx" id="{77C32EA3-63BF-4E3B-B801-73A246840EDD}" vid="{1522EE2A-0561-4E66-8B5A-C4EDB7EFEA0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ECE04824E6F7C448FF61778DFDD0571" ma:contentTypeVersion="10" ma:contentTypeDescription="Create a new document." ma:contentTypeScope="" ma:versionID="036ddcf0f088ac76b178ef9d74c5d1e9">
  <xsd:schema xmlns:xsd="http://www.w3.org/2001/XMLSchema" xmlns:xs="http://www.w3.org/2001/XMLSchema" xmlns:p="http://schemas.microsoft.com/office/2006/metadata/properties" xmlns:ns2="f27732ee-8427-4704-a91f-3799cd366fd6" xmlns:ns3="76986dbd-032a-4cba-87e7-0e0e4e53f7fc" targetNamespace="http://schemas.microsoft.com/office/2006/metadata/properties" ma:root="true" ma:fieldsID="d824f065c5db79e401b8c15641d508bb" ns2:_="" ns3:_="">
    <xsd:import namespace="f27732ee-8427-4704-a91f-3799cd366fd6"/>
    <xsd:import namespace="76986dbd-032a-4cba-87e7-0e0e4e53f7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7732ee-8427-4704-a91f-3799cd366f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986dbd-032a-4cba-87e7-0e0e4e53f7f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3.xml><?xml version="1.0" encoding="utf-8"?>
<ds:datastoreItem xmlns:ds="http://schemas.openxmlformats.org/officeDocument/2006/customXml" ds:itemID="{11E85AAD-02A8-4486-AC92-70D63B13D7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7732ee-8427-4704-a91f-3799cd366fd6"/>
    <ds:schemaRef ds:uri="76986dbd-032a-4cba-87e7-0e0e4e53f7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SPSBCN16-Template</Template>
  <TotalTime>0</TotalTime>
  <Words>1134</Words>
  <Application>Microsoft Office PowerPoint</Application>
  <PresentationFormat>Widescreen</PresentationFormat>
  <Paragraphs>266</Paragraphs>
  <Slides>40</Slides>
  <Notes>10</Notes>
  <HiddenSlides>2</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Arial</vt:lpstr>
      <vt:lpstr>Calibri</vt:lpstr>
      <vt:lpstr>Helvetica</vt:lpstr>
      <vt:lpstr>Segoe UI</vt:lpstr>
      <vt:lpstr>Segoe UI Light</vt:lpstr>
      <vt:lpstr>Wingdings</vt:lpstr>
      <vt:lpstr>Header</vt:lpstr>
      <vt:lpstr>Without-header</vt:lpstr>
      <vt:lpstr>PowerPoint Presentation</vt:lpstr>
      <vt:lpstr>Session Description</vt:lpstr>
      <vt:lpstr>PowerPoint Presentation</vt:lpstr>
      <vt:lpstr>THANK YOU TO ALL OUR GENEROUS SPONSORS </vt:lpstr>
      <vt:lpstr>ARE YOU READY FOR A RAFFLE? We are giving away 3 Oculus Quest All In One! </vt:lpstr>
      <vt:lpstr>CONSIDER DONATING TO THE FOLLOWING CHARITY RELIEF FUNDS: UNITED WAY OR INTERNATIONAL MEDICAL CORPS</vt:lpstr>
      <vt:lpstr>Melanie Culver</vt:lpstr>
      <vt:lpstr>Agenda</vt:lpstr>
      <vt:lpstr>Pain Points</vt:lpstr>
      <vt:lpstr>PowerPoint Presentation</vt:lpstr>
      <vt:lpstr>PowerPoint Presentation</vt:lpstr>
      <vt:lpstr>PowerPoint Presentation</vt:lpstr>
      <vt:lpstr>PowerPoint Presentation</vt:lpstr>
      <vt:lpstr>PowerPoint Presentation</vt:lpstr>
      <vt:lpstr>PowerPoint Presentation</vt:lpstr>
      <vt:lpstr>Understanding what is behind the scene</vt:lpstr>
      <vt:lpstr>Document &amp; File structure</vt:lpstr>
      <vt:lpstr>Permission Models</vt:lpstr>
      <vt:lpstr>Permissions</vt:lpstr>
      <vt:lpstr>Sharing via Teams &amp; SharePoint</vt:lpstr>
      <vt:lpstr>Setting permissions</vt:lpstr>
      <vt:lpstr>Metadata</vt:lpstr>
      <vt:lpstr>PowerPoint Presentation</vt:lpstr>
      <vt:lpstr>Aspects</vt:lpstr>
      <vt:lpstr>Possible Solution components</vt:lpstr>
      <vt:lpstr>Teams / SharePoint Structure</vt:lpstr>
      <vt:lpstr>Teams / SharePoint Structure</vt:lpstr>
      <vt:lpstr>PowerPoint Presentation</vt:lpstr>
      <vt:lpstr>PowerPoint Presentation</vt:lpstr>
      <vt:lpstr>PowerPoint Presentation</vt:lpstr>
      <vt:lpstr>PowerPoint Presentation</vt:lpstr>
      <vt:lpstr>Technologies</vt:lpstr>
      <vt:lpstr>Security</vt:lpstr>
      <vt:lpstr>PowerPoint Presentation</vt:lpstr>
      <vt:lpstr>Recap of Demos</vt:lpstr>
      <vt:lpstr>Quick Wins</vt:lpstr>
      <vt:lpstr>Final thoughts</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1</cp:revision>
  <dcterms:created xsi:type="dcterms:W3CDTF">2016-09-23T09:03:56Z</dcterms:created>
  <dcterms:modified xsi:type="dcterms:W3CDTF">2020-05-28T12:49:49Z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0x010100FECE04824E6F7C448FF61778DFDD0571</vt:lpwstr>
  </property>
</Properties>
</file>